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72B9-F04C-4F1F-A78D-CEBEB76D4979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9B8-3E5F-4998-A561-E30A3DDB4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72B9-F04C-4F1F-A78D-CEBEB76D4979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9B8-3E5F-4998-A561-E30A3DDB4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72B9-F04C-4F1F-A78D-CEBEB76D4979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9B8-3E5F-4998-A561-E30A3DDB4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72B9-F04C-4F1F-A78D-CEBEB76D4979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9B8-3E5F-4998-A561-E30A3DDB4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72B9-F04C-4F1F-A78D-CEBEB76D4979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9B8-3E5F-4998-A561-E30A3DDB4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72B9-F04C-4F1F-A78D-CEBEB76D4979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9B8-3E5F-4998-A561-E30A3DDB4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72B9-F04C-4F1F-A78D-CEBEB76D4979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9B8-3E5F-4998-A561-E30A3DDB4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72B9-F04C-4F1F-A78D-CEBEB76D4979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9B8-3E5F-4998-A561-E30A3DDB4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72B9-F04C-4F1F-A78D-CEBEB76D4979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9B8-3E5F-4998-A561-E30A3DDB4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72B9-F04C-4F1F-A78D-CEBEB76D4979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9B8-3E5F-4998-A561-E30A3DDB4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72B9-F04C-4F1F-A78D-CEBEB76D4979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19B8-3E5F-4998-A561-E30A3DDB4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472B9-F04C-4F1F-A78D-CEBEB76D4979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919B8-3E5F-4998-A561-E30A3DDB4F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Asking For Help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s://encrypted-tbn1.gstatic.com/images?q=tbn:ANd9GcR5jMzzw9La5djy8DzL7DyqbYnBihZkWdf47exo7RosMXht0I4X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04800"/>
            <a:ext cx="2647950" cy="17240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verbs </a:t>
            </a:r>
            <a:r>
              <a:rPr lang="en-US" dirty="0" err="1"/>
              <a:t>Querer</a:t>
            </a:r>
            <a:r>
              <a:rPr lang="en-US" dirty="0"/>
              <a:t> and </a:t>
            </a:r>
            <a:r>
              <a:rPr lang="en-US" dirty="0" err="1"/>
              <a:t>Poder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Stem-changing </a:t>
            </a:r>
            <a:r>
              <a:rPr lang="en-US" dirty="0"/>
              <a:t>verbs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verb </a:t>
            </a:r>
            <a:r>
              <a:rPr lang="en-US" dirty="0" err="1" smtClean="0"/>
              <a:t>querer</a:t>
            </a:r>
            <a:r>
              <a:rPr lang="en-US" dirty="0" smtClean="0"/>
              <a:t> (to want) and </a:t>
            </a:r>
            <a:r>
              <a:rPr lang="en-US" dirty="0" err="1" smtClean="0"/>
              <a:t>poder</a:t>
            </a:r>
            <a:r>
              <a:rPr lang="en-US" dirty="0" smtClean="0"/>
              <a:t> (to be able to) are both stem-changing verbs.</a:t>
            </a:r>
          </a:p>
          <a:p>
            <a:r>
              <a:rPr lang="en-US" dirty="0" smtClean="0"/>
              <a:t>The stem changes when you conjugate the verb in the present tense.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95800" y="1524000"/>
            <a:ext cx="0" cy="533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s://encrypted-tbn2.gstatic.com/images?q=tbn:ANd9GcTz-DlD9CujCcR01A6h_j1GL-A7ywDBgfU915tuIzbQV_qzK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7244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Conjugation of </a:t>
            </a:r>
            <a:r>
              <a:rPr lang="en-US" dirty="0" err="1" smtClean="0"/>
              <a:t>querer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</a:t>
            </a:r>
            <a:r>
              <a:rPr lang="en-US" dirty="0" err="1" smtClean="0">
                <a:solidFill>
                  <a:srgbClr val="FF0000"/>
                </a:solidFill>
              </a:rPr>
              <a:t>ui</a:t>
            </a:r>
            <a:r>
              <a:rPr lang="en-US" dirty="0" err="1" smtClean="0"/>
              <a:t>ero</a:t>
            </a:r>
            <a:endParaRPr lang="en-US" dirty="0"/>
          </a:p>
          <a:p>
            <a:r>
              <a:rPr lang="en-US" dirty="0" err="1" smtClean="0"/>
              <a:t>Q</a:t>
            </a:r>
            <a:r>
              <a:rPr lang="en-US" dirty="0" err="1" smtClean="0">
                <a:solidFill>
                  <a:srgbClr val="FF0000"/>
                </a:solidFill>
              </a:rPr>
              <a:t>ui</a:t>
            </a:r>
            <a:r>
              <a:rPr lang="en-US" dirty="0" err="1" smtClean="0"/>
              <a:t>eres</a:t>
            </a:r>
            <a:endParaRPr lang="en-US" dirty="0"/>
          </a:p>
          <a:p>
            <a:r>
              <a:rPr lang="en-US" dirty="0" err="1" smtClean="0"/>
              <a:t>Q</a:t>
            </a:r>
            <a:r>
              <a:rPr lang="en-US" dirty="0" err="1" smtClean="0">
                <a:solidFill>
                  <a:srgbClr val="FF0000"/>
                </a:solidFill>
              </a:rPr>
              <a:t>ui</a:t>
            </a:r>
            <a:r>
              <a:rPr lang="en-US" dirty="0" err="1" smtClean="0"/>
              <a:t>ere</a:t>
            </a:r>
            <a:r>
              <a:rPr lang="en-US" dirty="0"/>
              <a:t>	</a:t>
            </a:r>
          </a:p>
          <a:p>
            <a:r>
              <a:rPr lang="en-US" dirty="0" err="1" smtClean="0"/>
              <a:t>Queremos</a:t>
            </a:r>
            <a:endParaRPr lang="en-US" dirty="0"/>
          </a:p>
          <a:p>
            <a:r>
              <a:rPr lang="en-US" dirty="0" err="1" smtClean="0"/>
              <a:t>Q</a:t>
            </a:r>
            <a:r>
              <a:rPr lang="en-US" dirty="0" err="1" smtClean="0">
                <a:solidFill>
                  <a:srgbClr val="FF0000"/>
                </a:solidFill>
              </a:rPr>
              <a:t>ui</a:t>
            </a:r>
            <a:r>
              <a:rPr lang="en-US" dirty="0" err="1" smtClean="0"/>
              <a:t>eren</a:t>
            </a:r>
            <a:endParaRPr lang="en-US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11430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Conjugation of </a:t>
            </a:r>
            <a:r>
              <a:rPr lang="en-US" dirty="0" err="1" smtClean="0"/>
              <a:t>poder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</a:t>
            </a:r>
            <a:r>
              <a:rPr lang="en-US" dirty="0" err="1" smtClean="0">
                <a:solidFill>
                  <a:srgbClr val="FF0000"/>
                </a:solidFill>
              </a:rPr>
              <a:t>ue</a:t>
            </a:r>
            <a:r>
              <a:rPr lang="en-US" dirty="0" err="1" smtClean="0"/>
              <a:t>do</a:t>
            </a:r>
            <a:r>
              <a:rPr lang="en-US" dirty="0"/>
              <a:t>	</a:t>
            </a:r>
          </a:p>
          <a:p>
            <a:pPr>
              <a:buNone/>
            </a:pPr>
            <a:r>
              <a:rPr lang="en-US" dirty="0" err="1" smtClean="0"/>
              <a:t>P</a:t>
            </a:r>
            <a:r>
              <a:rPr lang="en-US" dirty="0" err="1" smtClean="0">
                <a:solidFill>
                  <a:srgbClr val="FF0000"/>
                </a:solidFill>
              </a:rPr>
              <a:t>ue</a:t>
            </a:r>
            <a:r>
              <a:rPr lang="en-US" dirty="0" err="1" smtClean="0"/>
              <a:t>des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P</a:t>
            </a:r>
            <a:r>
              <a:rPr lang="en-US" dirty="0" err="1" smtClean="0">
                <a:solidFill>
                  <a:srgbClr val="FF0000"/>
                </a:solidFill>
              </a:rPr>
              <a:t>ue</a:t>
            </a:r>
            <a:r>
              <a:rPr lang="en-US" dirty="0" err="1" smtClean="0"/>
              <a:t>de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Podemos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P</a:t>
            </a:r>
            <a:r>
              <a:rPr lang="en-US" dirty="0" err="1" smtClean="0">
                <a:solidFill>
                  <a:srgbClr val="FF0000"/>
                </a:solidFill>
              </a:rPr>
              <a:t>ue</a:t>
            </a:r>
            <a:r>
              <a:rPr lang="en-US" dirty="0" err="1" smtClean="0"/>
              <a:t>den</a:t>
            </a:r>
            <a:endParaRPr lang="en-US" dirty="0"/>
          </a:p>
          <a:p>
            <a:endParaRPr lang="en-US" dirty="0"/>
          </a:p>
        </p:txBody>
      </p:sp>
      <p:cxnSp>
        <p:nvCxnSpPr>
          <p:cNvPr id="6" name="Straight Connector 5"/>
          <p:cNvCxnSpPr>
            <a:stCxn id="2" idx="2"/>
          </p:cNvCxnSpPr>
          <p:nvPr/>
        </p:nvCxnSpPr>
        <p:spPr>
          <a:xfrm>
            <a:off x="4572000" y="1417638"/>
            <a:ext cx="76200" cy="544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 you want to help me?</a:t>
            </a:r>
          </a:p>
          <a:p>
            <a:endParaRPr lang="en-US" dirty="0" smtClean="0"/>
          </a:p>
          <a:p>
            <a:r>
              <a:rPr lang="es-MX" dirty="0" smtClean="0"/>
              <a:t>Can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help</a:t>
            </a:r>
            <a:r>
              <a:rPr lang="es-MX" dirty="0" smtClean="0"/>
              <a:t> me?</a:t>
            </a:r>
          </a:p>
          <a:p>
            <a:endParaRPr lang="es-MX" dirty="0" smtClean="0"/>
          </a:p>
          <a:p>
            <a:r>
              <a:rPr lang="en-US" dirty="0"/>
              <a:t>Please help </a:t>
            </a:r>
            <a:r>
              <a:rPr lang="en-US" dirty="0" smtClean="0"/>
              <a:t>me.</a:t>
            </a:r>
            <a:endParaRPr lang="en-US" dirty="0"/>
          </a:p>
          <a:p>
            <a:endParaRPr lang="es-MX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¿</a:t>
            </a:r>
            <a:r>
              <a:rPr lang="es-MX" dirty="0"/>
              <a:t>Quieres ayudarme</a:t>
            </a:r>
            <a:r>
              <a:rPr lang="es-MX" dirty="0" smtClean="0"/>
              <a:t>?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n-US" dirty="0"/>
          </a:p>
          <a:p>
            <a:r>
              <a:rPr lang="es-MX" dirty="0" smtClean="0"/>
              <a:t>¿</a:t>
            </a:r>
            <a:r>
              <a:rPr lang="es-MX" dirty="0"/>
              <a:t>Puedes ayudarme</a:t>
            </a:r>
            <a:r>
              <a:rPr lang="es-MX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Ayúdame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favor.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191000" y="1447800"/>
            <a:ext cx="7620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s://encrypted-tbn1.gstatic.com/images?q=tbn:ANd9GcQyQQkEh4w-m03s3WQJwJ_CnmdUtSCWx2pMpu7o6DNSvJP5mkNZQ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724400"/>
            <a:ext cx="2428875" cy="18859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offer help say: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Can </a:t>
            </a:r>
            <a:r>
              <a:rPr lang="en-US" dirty="0"/>
              <a:t>I </a:t>
            </a:r>
            <a:r>
              <a:rPr lang="en-US" dirty="0" smtClean="0"/>
              <a:t>help?</a:t>
            </a:r>
          </a:p>
          <a:p>
            <a:endParaRPr lang="en-US" dirty="0"/>
          </a:p>
          <a:p>
            <a:r>
              <a:rPr lang="en-US" dirty="0" smtClean="0"/>
              <a:t>Can </a:t>
            </a:r>
            <a:r>
              <a:rPr lang="en-US" dirty="0"/>
              <a:t>I help you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do you want me to do? 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ayudar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¿Te </a:t>
            </a:r>
            <a:r>
              <a:rPr lang="en-US" dirty="0" err="1" smtClean="0"/>
              <a:t>ayudo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haga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990600"/>
            <a:ext cx="76200" cy="586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encrypted-tbn0.gstatic.com/images?q=tbn:ANd9GcRCBSrOfQLt7VKLf7bDIfQv-9C3JQ0-aGvUlPi_GrC6AIYqrFpB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438400" cy="162264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119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Asking For Help </vt:lpstr>
      <vt:lpstr>Slide 2</vt:lpstr>
      <vt:lpstr>Slide 3</vt:lpstr>
      <vt:lpstr>Slide 4</vt:lpstr>
      <vt:lpstr>Slide 5</vt:lpstr>
      <vt:lpstr>To offer help say: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For Help </dc:title>
  <dc:creator>Ricardo Romo</dc:creator>
  <cp:lastModifiedBy>Ricardo Romo</cp:lastModifiedBy>
  <cp:revision>1</cp:revision>
  <dcterms:created xsi:type="dcterms:W3CDTF">2012-09-23T22:21:10Z</dcterms:created>
  <dcterms:modified xsi:type="dcterms:W3CDTF">2012-09-23T22:46:19Z</dcterms:modified>
</cp:coreProperties>
</file>