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250C0D-FCD6-4DA9-BE8C-87D837E7F890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F7118-C5B3-4FA2-96F2-63F52232E47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DISCUSSING PROBLEMS AND GIVING ADVICE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vacuum the living room.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r>
              <a:rPr lang="en-US" dirty="0" smtClean="0"/>
              <a:t> en la </a:t>
            </a:r>
            <a:r>
              <a:rPr lang="en-US" dirty="0" err="1" smtClean="0"/>
              <a:t>sala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122" name="AutoShape 2" descr="data:image/jpeg;base64,/9j/4AAQSkZJRgABAQAAAQABAAD/2wCEAAkGBhQSEBQUEhIVFRQWFRUYFBgXGBcVFxcUFRQVFRcVFxcXHCceFxolGRQVHy8gJCcpLCwsFR4xNTAqNSYrLCkBCQoKDgwOGg8PGi8kHyQsKSwqLSksLCwsLCosLCwsLCksLCwsLCwsLCwpLCwsLCwsKSwpLCwsLCksLCwsLCwpKf/AABEIALcBFAMBIgACEQEDEQH/xAAcAAAABwEBAAAAAAAAAAAAAAAAAgMEBQYHAQj/xABOEAACAAMFBAYFBwYNBAMBAAABAgADEQQFEiExBkFRYRMicYGRoQcyscHRFCNCUnKS8FNUYoKTsxUWJDM0Q3OissLS4fEXRGODhKPidP/EABsBAAIDAQEBAAAAAAAAAAAAAAABAgMEBQYH/8QALREAAgIBAwIEBQUBAQAAAAAAAAECEQMEEiExQQUTIlFhcYGx8BQykaHBI0L/2gAMAwEAAhEDEQA/ANntd4rLyIZjwRSx8oibZtYU0ss89qMPYDE8gglqWqHshiIa6dqpVofBRpcwfRcEYhxU7+zWJxIzPa/oZhNmlTitsWWZqKtRVQMRAOgagqBrkDEn6Nds2tMt5c49eWAQcySmhrXMkHf+lDaEmXuIq/LhFpMslsJlliMq1xCh3xJlo6DCTobV8MirNcoTB16lABprQ14wvOuvErKWyP6Iy5Q4r1oVxQWxbUVu17DJMYMZzjKlAF036iAmwstWVlmOpXTCEUaU0A4RZMUdrBbFsj7FKvO52BmO56pZs8q4O0AUG+K5IuEzGYqFaU5wnMVXBXUHeCBlurGjXhs9Z5+IzZSzMQAbFUggVoKVpvhj/AEiRLZZEpJQJJoooMTatTSscx+HwvcQcEUW5Nn8RMuZj6yFVxbnHWyPdWnZE+uwSvKCTArUNaOomJXStG0yrnzhGXZ56T1lymmFA0suxoNDmMWVVw5Uzi5WMmrMxyJAUVGgrn3knyiGm00H+5O0/wA5X3CMSu7NejyTZSWl41JYErixJ1XVxhBFQKqu+uUXBYIrDiIPWOquEkWJJdDm/ugNArnHHhjORyBHIABHI7BYABHDHYKYACmCmIu37RpKm9EVYtWQMqUraJjogzO7AxPKBce0km1qTKbMesp1XrMoruzKHQwCJMwUiKkt5Tpl9dGjHoZUmr64cwVw00JxlcyKjAaZRbjAAmRHLR/NHvg5gtp/mvGAYys39Hftb2CErlGTdvuhWR/R37W9ghK5zke33QgJYQcQRYOIkI7AgQIQD2E5/qnshSEbS3VbshEjEtvrT8mvqzWgfk5RbsV3Rv7gpDrZR/kt/GV9F3mIOxwWXzCxHemEVm2Zv0Jq+Eyv+aELVbCt53dO3uljYnn1UY+UT7ETfZZrWOHIwWQczBpsQJBAetBz3QkvreMLEQCOZcoFRyjhgkACpcUhCbLxcINWOYhDATWyDlCyIBwjnSDiIHSjiPGFQCgIhG02wIKnIbycgB+N0GSctQKjxhvfF1mcqhJrSmVqhlCtXcVZW1HhpDB/AeJOBFQcjCBtiklQwJXUbxERJnGztgYlkrkeEPLSJT0JZQ1MmDAMO/hDaoipWPwY7FM2pvG2SpQ+TFnNX6yyw2WEYdQQc65iJy5L1xWeW05wswjrhiFNakZqaU0B03wiRLRyG5vGV+Vl/fX4wU3nK/Ky/vr8YAHMFMNjesn8tL++nxhJ74k/lpX7RPjABnfpBtdos9vRpYUrMazvKqpbFMs4YBcj9aYTT9IQpskHsEu2YkLTZaSRhGeKYzTaKOPWakW+y2z5qcykHqtqcI9YDXOIm92xoj/VZ1yOIZMRmcqHqjLtzyzLEK7F2d0aYZmEsyqWfq1Z1ZgxoMwhJOGuoFYtRipXFeiLM67ogwEAlgMwwFM6Z5aRPG/LP+cSf2ifGAY+MJWs/N+MNHv6zj/uJP7RPjDS27UWXov6VIrnl0sv/VAA5kt/J3/W9kI3S2R7Yipe1NmFnetpk1qcukSunCsNru2vsig4rVJH66+4wgLvLOUKiKwm3thAztUvuJPsEFb0lWEf19exJh/ywwLVAinN6VbEPpTT2J8TAgAvinKGtrb1h+jDVNoJKylZnIB0OF8+7DWIu8tsrIjHFNIy/JTj5hKQUFmW+l5srKf0pw/dH3w6uHYyZbVu+eZyLLlJLDKQcdJbYqKRkanjSld8RW3e0Ei1vIWzurlDNJ6TFJUYhLocT4eByrui1ejW+k+TypFR0i46gEEUXFoamu7jx0gA0+zTavDmZENdtpDTMjX/AIiXdoQFQ9IsyYLMvRYsRmCuCtaBW+rnTSMrvm+LxpXo8Upa4qSzLcAU+ktDlTXnmIv3pcvRpUmTgfAS7Z7jRND4xjdo2wn6dN4UHmBAxon7oS0WuvQM70pUdKAVrpUFh4w9n7MW9WwkEH+0B9jRVrk2rFnfHKCq5FCc8xUHzPsjRrj9JkucB0tFmLk3BuDDwoYjZIg22OtoFWoO2Z7OMMbddM6SqtNamKY6AVbFVACTQgdWhGcaHN24s2HFjQ8K098Vi3ykt9pk9HXBKR+lmUbCMRBou4kU8WpDbSQo7myJuS6ZtpnLLlkknWtaBRqTwEXY7DSZf87NYk8qD9XeBElIt8qySCsiUJQFMTMc89C1BUsfq1390QF6Wh5nWdnoc6FRLyOgq2elIolk9i5Q9yTk3PZrMVnS1xsjBlINQGGYqKiF5npWEs0mICOIBHxBinI5B6iuCdKFTXsAgtvsLP1cDM+8AZj7RG/lnEPMZLy7Jy+Ntke0JaLPVkKBLRKOVQGJVgeIxGjDSmesJX+JNrEtZJDzWzRqeomZInZdXMUoc6moqKxEXfs5aJYL9Bhy3GpK7xnvhzcdpZJtZEppyPlNloOvkc2Terqc9PIxox5k/SzPlwSXqj1JyyXHMewyw7shRnqmYNMCpkQdKgHLLLLWMzeYSzVzON6119duMbUyuvUNSrUAJFMn1qpzRhlUbqRkp2Lt1TSzTXzPWUVVsz1gd4MWy4IY3ZHFhBKjhEk+xtvH/ZzvuwQ7GW/80nfdiBaRc1xyhjNeJ1th7f8Amk77v+8NJ+xFuGtlmjtA+MAGv7EzybDMzzEt/pAfV3kdX8cY5tDNHzS1Br0x9ap6rICAKaDFTllEXsZtHZpVmaW85kbomrRXqCQMlIU/gwW/trrIVQrPmvTpMsEwgYypApgGlKDgCYkypFJ2wtJOEVqAx319unZFYLCJq+GNrmqtnSY7GuRRgdK0BYZDKGx2Mt35tM8vjESxENMfrCOOc4lW2LttRWzP/d+MEfY+2/m0zy+MIdkNMeE0OcSszZG2Vp8mmdwB9hgDY+2/mk7uQn2QAIy5h4w5ScY7/Fq2DWyz/wBm/wAIH8EWka2ecP8A1v8A6YYxQTzHIaTMSmjAqRqGBUjuOcdgA1my+kmZIXCsrxfd93OIm/Nu5lpymAgcA3vwRXZkJMaf8RXvl7lvlx9hG0SJTk1Vs/8Ayf8A5h9ct4rZXxy5eIj6zNTQjQUrkYZs3IwmeyDcw2R9i3WL0kTpRJlyZQqakVbXjrD1vTDaz/VyfBz/AJooJblHGYcvx3QbmG2JZr+21mWwBbRJkuFJIHXAqRTc8V6bLkfmskdnSe94SUjj7IFM4LYbV7Dm7rRKkuHWySGIrTpEaYuYpmrNQ68In5fpAngYVk2UKcsK2eWAa5UpviuypTGpoaClTwrE1clztMnKolg1OXdqeA9ucRcmG1Dr+MVoAr8kso/+JLr/AIYtezF4Wi0Ck5JSyx1hglrL9WlKgDMZ17odfxSlYG69Ka140pQ090IWKYETo2JPROxxISuKornmK6gZg6gxBytAkg9qlMaDEfWJBw1YMa5qNzZ60OEeMU++5MtHPSTLRirUs+PXuEXnZq0zZ0yY7Do5SqoQL61SSSa8aCg+0YJfeyTW3MYlZWIOOgJXIgHAczrmc6a7ogpc0W7LV2VHZF2NpQyl6UAjFUuQBoTmN3PhGi3LcrS6lwtSScoU2c2YWyoANaZnnD687YZSFlXFQaCG/diS9jk+XyjP7xlmzW4PKODpKkkbpij1u9SREjL2pa0TsEglZik4gysAwBoRnkRXeINtVJqZbAVYMOqNc4h3LH+0p96+kG8pLlTaTTccCeeWsMT6T7w/Oj91PhCm3UoBkKiuKviuR8z5xUujPCNKlaMrikWdvSdeH5033U+EOrN6VbcqgmaHyzxDfUj6JHCKeZBOlYO0hgtCDkM+WZh2FIvtm9Ms76cpT9l3X2lolJPpXRvWSavYwf2kGMnl2c10MP5dlO6DcxbEzYLt9I1kNQ85wSMsSPkf1awo9/yZgHR2pD/7MJ8GIjIUkmFUl8YN4eWjWJUp2PrsRyNR5GFWsR3k+JjK5KEZqSDyJB8okbNfE9fVnzB+uSPA5RLzPgLyviXGbbJAZkaeqMpoQzMufacvOE3dWHzbY/sTpLeXS18ogpe1No0Lq32kU+wR179V/wCdssh+eGh98PeiLxyHU22uKr8ntpP6KYv8LmI87UqhpMl2xTwaWy+1oWS22Q/9u8s8Ub2ZiF5c2z1qtqtUs8SzH3mHaFsY1/jzZhqLT92n+eCtttZT+X8v9cS6TGPqXmG5TZaN5sI61htDbrvn/akoCfu0iQqK1abzsDsWaXMLHUnAa/34ET7XTN33XYieILKPDHAgAsB9Flj/ACMz9rM/1QU+i6x/kH/azP8AVGi/JF/FPhHPki8PIfCFwK2ZyfRhY/zdv2r/ABgf9M7H+bf/AGP8Y0X5GvDyHwgfI14eyHSHbM5/6aWL81X9o3xjv/Tixfmqffb4xonyNeED5IvCFSC2Z2PR1YvzSV94/GE7VsLZEQstlkgrRh1jWqkHjyjSPki8PbDa8rGDKYAZ5bzuYH3QNIabKnJ2Tkg5Skr9pjXz5RKWWxSpZwrKUEDJtczUZcIkbdNAyAEUTazahrK2IAYMJrxrup3RkyzSdI044tq2ONpbayyzNXq0Kq+8UbKue6ozirWMkuik1OIsQtTkzAKQdwqp8OUEtW26T1CSlZy1KjIDwzzzix7L7CMH+U2jqzSAElitEljMBq6sSa8opi33Ra4ot9z2Do5GepzP/MPLvYMWK6b+Tb684WlDq0hSzkBSOcaEuUVbuGhKYTWG081hzNeGk1qCIsnAZXddcuW7FVALa9mfgMz4xFfwQxtdodxUdXoWzPVKjGtN1GHnDy0rNAxy5gUkjIpjxDTCMxQZ6xYLDZWCnpMJY8BkMucGNbmLM9q6lVW5V3gNmTnLJ1hRbqT8mv7I/CLh0Q4DwEdEscB4CNSikY22yoG7l3Sx+zMP5dxSwF6oIC8B9QxYsA4CEpC9VPsj2QUhWykXnsXZZtSECNxXq5/Z08orc/YYg0Qg8K5E+cavb7vR9RQ8RkYrts2fmV6jBhwbXxgaQ1Jozu07NzJfroV7Rl46Q0a7uIjVbEcAwzARybMeeUctWzMiaMlwnimXkcoi4E1k9zJzY6bo4LPTKLxb9h5i1Mtg44Hqt55HxitW67nlGjoVPAinhxiDVFqkmReAiOV5fjvhc90JOYiTCkxzx9sA/jfHK5QxADU/Bgy/j8UhOh5+XxgB/wAZiGhNDtbVMGQd/GBDbF+KwImQo9FwI5WOViZQdgVjlY5WGB2BHI4zQAFmzgupiOvO+0lymZjQDeaU7YSf5x/5skb2NQD55dlIhr8lGatGFZQ+iVBJYHIqeAjLPJJrg2YcClJJjL+EJlofEgLKPVWuEZj1pjHIHPJRU8oZ3rcEyaD0zynU/wBWUxgcgzEGD2ueJKjDlhIAUZVJIFBvJNf1ta6iFTZy4rOJ5IDQAc6anyheQoq5vn+zp486vbp4pro21x8u9/RfUi7oly7ES0uyqDvOByw/WqSBFzui91tCh07xwPCKnaLBIBHUVSNCOqR2HdC1xzDInVBxS5mRPBvok7tcq84pbSfBoy6dTxt7akvbv8KLw82giKt96YBWsJ2i8hFYvq2FsQAJoK1pkATTMxKUvY5EYe5aLPfqTBUMINalDqQ2akZipFR2jOISx+j0y1xLaW6Q5+qMFeyte+HEizW1Oo0uWw3MHHjQ0MDjPugUodmJXBdEt7QDLaaFkkk4ixqcsKFmOYGvHnF4DQwsMrAgU5nfTidYdqY1wjS5MmWe+QsI7BAYNWJlR0wzuP8Ao0j+xlfu1h2xyhlcTUslnP8A4JX7pYBD2dr3Qipzgzzg2YNcvPgYTU5wDHDyQwzFYj3u0fQJU7t48IWvS8RKTix0HaaQwuW1lncFq5BuQoadXuOvKKXnipqHcvWnk8bydhVpkxPWWo4jPy1iubTy5c1kqoYBTruNd3CLwwipbVSwJi0+r7zF0uhTHqUy03Ap9RivI9YeefnERarpmJuxDip92sWtzDSaM4oZoiVItuOvPIwRjFqmWZWFHUHtEQ1ouxanDVfMeB+MKyZGdJBlmiFJl2v9GjdmvgfdDN+qaMKHgag+cSEOgw5QIbCaOfcY7DEekqwILWBWLjKdgRysCsAHYStK1U+fZXOFKwha7UEUsYTXBKPXgjr1vQS6LTXcOEZ5fm17TnMqziuoL6KKZEKeFRmwrpkDmVabU36852ko5zJ6ZxUGmvRrTSgpi8IjrBbUlvQFQU0G7EMgOGWp50G41u2xwQ83J17IuxQnrMq02n6f+n9/p9yeliXZ8LTpgM1VouInq1zNFJNDnqTyqc6tLZtJjyV1A5EVPfu7obJd5nNkFdjqaEntJrCz3dIknDNdcZ+gubeAq0caeSc25M9thwabSwUXy0MGnk84VkWp5ZqKiuoIyI5jfFlu642mZhBJTdizcj7INB3mJCbsoKZTD3qKe2K9rIz8T06e1lFvvbLoFFQSzZKBvI57hFj2Cs7WlJrWgEqcBAGSj1jh46Ur/vEJtns0VlYiB1CGDDTI5/ZNKxb/AEe2lWs5ApkQRzBFK+VI0YabR5zxCMVK8b9L5XwLYWjmKOGAI3HIFFhVTCKwopgELgx2Iq/b6FmkmYVLHQAcTvPAc4gbv29LGjqq8jUA9+7zjPk1WLHLbJ8mXNqseGSjN9S5tpDG5BWxyP8A+eV+6WD2O8kmjqnOmYOv+47I5s9/RLP/AGEn90saIyUlaL4yUlcXwM55NahsLj8UI3iDyLyqpLLhK671PNTw5aiF71sgc8CBr3w3mUAAG78VirLPauDTgx73z0Iq8rXhDMzUZgMjuFPIn4RP3VdolSya4iwBJpSgpUAePGKvbrFRscxsW8JWlTxPEcv+Itl3WwTLKjroU7cx1T5gxh0vORuXXsdHW+nFFR6Pr/iHjCKltc3zi/Y95i2IeqOyKXttNpOT7A/xNHRm+DlRVsgmmQizQTHWCzXoIpNKVBJ0+gziIa8pYmmWXAegNDlUEVFCcjDhD0k1UzzO7WlCchvOUZ/tm6m1vgrhwy8JORw4ARUcaGJRRGbo0WUucGmygRQgEcDn7YoexN6zflAllyZeFjQ50oMqV0i+s8ToSdkbNuyXX1SOwkCOQ6LQIKJ8G4VgVglY7WLTGGrArBawKwAdLRnW3O0jCstG6z+qB9FRliPfpz7Ite09+LZpDMTnQ9tKaxjk23l8U6bq56gru3IP1dTGnDBL/pPoirJKUqw41cpcfnzE5rYAAvrHeM6D63tpxNTuho0rq0By4HPwOo84IwJYsT1jrQ4T4HdHGtDbxXyPlkY4er1Lzzvt2PovhXhcdBhrrJ/uf+fJD6xbUNIs85Vr0hCBG1oCxDHtAPvid2JsKYRN9Zm3nM1358Yo9pfOoqDziY2Nv4yrQJTCiTTlQ5CZuoN1dO2kVLlGXxHG+ZGvWd4dg5RHWUw/SLkebkR18WITJbodGUjxGvjFT2YntZsCtkUFDwIrpF7myqxn+1shpM6o0cgryIBxe0GI8omvVwaXJmh1DKagiD0jObg2rmCoBGDTStWGp93jEy+07EULUy4CNP6hJWzP+mk5UicnbQS0mYDXLVt1eA4w1te065hGCimpND3RRb5vsNUIdK0POkV6deTMuo7/AMUGW+Mcs+SfCdHQhpcUKbVlkv7a+j9HiBZxhoDiFc+uCN1CTENhmNMwqcgpINK1I5nlFSnT8FoDLmw1BFczlTL3RdrpuebgW1PMwCoaUmfWU1HWroKHIamI5dC4Y/Nn0a4+L+XyOL4nosuuy1FKlF18ye9H1gnPOlvPr1A7LSuhDKCd1Mx5Ro2zx/kln/sJP7pYjNmLsaVJUs4YFOqAKUVqMAWr1iBloIe3HaAtjs9fyEn90sbdLDysfq4vkhHDjhUcUa4Vr49/zoL3jMoe0e8xDzrSOOfGD2i2F6k868t1O6IW2W3ATvO/8e+Meoz27R3dNp9qpid5WHpCOlnlZe9QCMXBcWgHdWJmxXuJdhm9HLJ6JWwqpriOGoAOlScu+I+6rq6dHmTMWHPAMtRWp7K++EdsLwmWeziXZpbM1VLsq1ChWBz4j4xbpMUl63xf9lOtzRkvLXNfwi33Je6T5QZag6MrDC6N9V1OYP4EU70guRPTLLox/iasSmz1vmT5QmTJZlTRkSND3cORiM22tMyapQYVZFDKTVlJzrUa0IHdzjdPoc3F+4r0qZURwHG+E5ihJ7AKxCXdtEGPRTl6KbuB9V+aN7j5xLXbOUT0xmiMSrHgHUriPIVr3RSrT5Nbpq0NZ61aQyEI1M2UUwmW7DHlT6IBy4RQdrM7bM62LJOt9b5tet3698XorMW0iWKLMlkgVoVrWpJ1BXPwiq3pdqvPnVyYFVFKUGGWgyGlIuSM8hHYuT8+W4I3nSLqXpSKtsldLLaD1xQqRXOi1ZeseQGZ7Isk1utqDTeNDTeIlQoh7OhA7z5msCFZK5QIjZZRtNYFYJWBWLTIHrBLRaAilmNABUwMUU/bW/MjJQ/aPPh+OcWY8bnLaivJkWOO5lL2xvk2qeys2GRLGOad2AZKo4lju5CKubR0z4nRlGksa4V50+kdT/tBLbbhPbDLqJSmtfyswV+cP6IrRRwgzWSg9VT4/GMeu1Kl/wAodEer8A8M2r9VmXqfRewpOlnkw8YasF4U8Y7Rh6oA7P8AmAbQfpBT7fKOWeqkhvOoOJ7K+8xH2hjqow031NfGJpCN0I2iWGEWRlRjzYnNNNmq7DbRi12VWJ+cXqTR+mB63eM/HhFpRowXZK/TYrUCT809FmchXJ+4+VY3CzT8QBBqIvPJZ8eydEgDWIfaa5vlEhkFA4FZZO5wMq8tx7YlJbwZlrDatFKdMoFn2Vmy0UIUqBQ4qmvHSIe/rU8gfOJhGhZestD4Ed8aZMShiKvGyIwIcAg6g8IrceCxT5M2ui551sakgVA1c5KO0/DOLmuxFnsVnm2mfSfMRGYKR81ipRRg+lViNcuUWS50RJQWWqqoyooAHlEF6ULwwWEJX+cmKO5QWPmF8Y24MMbRmyZ5zlt6GJy1JmaEmui5Gtfoxo3ows5tFpmpMd2RJYKdLUuoxUIUVwitczqKCKiblM5WnygCoWsxa0oy0DU78++NC9E1zTpPSznQokxVVMR6xoa4qHOnOOxrlieH1/Qt3SXMHyaWzhVCqNBQDgAKQxGFaIooFAAA0AAoAOwQZ5lKkxGtPDVqabwY8zmzWXYMCQe2YqmgB78J7a74iJF0tNmgEkIPWOtP0QeJhylmM9iAxCj1mrqeCxMyJYQBVFANPxxiGHTvK98un3J59UsMdkev2HeELLwqKKFoBypDL5ZLkSJk6caIi1b4DnoO+HDzMj2RQ/StaiLFKlKadJOq3NZa1HdiZT3COsca+BiPS6iTD0VkmdFXUsB4ALl2QS3ekeyT2ZmLyjhwkMpbcRUFdddMoptgsxmOsmWAWCmlSAAFUsxJ3mgP/ML2jZMuillZSVB6TQS8RIUTQdAaVzIyIPa5RUlyEZOLtDO8tobO4KOA4HqtRge7LLshlJv9wtFmGZLHH+cUd+bD8ZRF3ncM+U7h0ph1OJSCANQQcx2RFI5BqDQxCEYpUic5zb3SNBuO86MHGFxQgg1oQylWBoQRkx5xy8LOULTBUocJJArh6iqQw1AqNdPZFRsV40NQcD8fot2jd7OyLTdm0QJAfqTPI9h90T6EbskdlbWenqiiYSpXAcwwfqFSKjUGJCUoowpktBTdStKeUNbqWTLmmZRpZZGUmXTJiKrMVTkGDAaEDsh5d8osk7eQqvzorAMf71e4wMkiwyLhxy0aVhQFBiXcHGRoNwORpzgQz/jCsgKpamVfMj3QIjSfInJp0jWKwKwnWBiiZWCfaAiljooqe6ML24vck9AhOJ85hGZCGuVeLeyvGNN9IN+rZrISdWNAN5I0Udpp4HhGU2G6TMrMmklnOJqbzy5DQchCy5/Jx0usvsdDw3QfrM9y/bDl/F+wysK4QAZb8sgBDhiTwHeAYVtdzj6KeOZiOewkf1fmB7RHE6n0FLaqS/P4F2A+kAe6G06zjVQRyBpCZtOHIo2XOo+EFa8V3hh3RJJmfJOHd/n1EHmKNWZTzEc+X1yDBvKg4nlCVrcMKluru4nkBv8AZDF2AFPVX6u882O+Ohh0u9W+h5rXeLeTJwhTf58aOW21YjQGvE+4co070W7XY5fyaY3XQfNk/Slj6PMr7OyMnmTtwFIPY7Y8p1mI2F1IKngR7o1zxRcdqPOrPNz3z79T1BJnQ8RopeyG0y2uQrrk2kxfqsNR2bxFpkzo53KdM6HDVoWnpEFeimhiexVhla7vLnIgcaxGwGWzhJlk/pU8hFf9Ilx2i2zZEqQvVVWZ3Y0RSxAFTvNFOQqYuVgu7opYQGupJ4kmsOgAI0wzOFbSnZ6tzKnsfsEliRsTma70x1yTLgvvPlFpdwBBZtoAiKttuyrXKKss5Tdydl0eopbLXXKtBCdisrT8zVZW8735LwHOC2W7DMBeZULQlV0Jy1bgOUObBPIu+UdT8nlHtPRKYqxaRuW7ITza1KO3H19x8yhWwqAAFAAGgFTBS8MrJbukz/RHtPxhZmjpHLHOPKMv9Ldu+dkSxqstj2F2p7EEaUjRjvpZnn5dQfkpY/xH3wdw7EZspahKmmZMDFCrS8QJChpgp1jwIxDlWudItV07VM1flLVWc000whURVBUdc5FMs1Aroc60Nauy1dAirOl1kTVYA5E1phJ7jQ0OehG6LTZbukTZcuyl1KD50VIxYC+RlzKVNXYjTQCoiZEh7w2ea0h3kKJclhhll2VMWoARaVapBpUVNDUmhjObwu95LlJilWBINeI1jU7uvBrC6q7EymBrNGYV2JFUK5hejRMQBqKmhBoYltqdl5VsoF60xVqGFAJi6omMZYiDk3lQgmNIdsw2HMq1ZUbMbuI7IXvG5XlM3VJC1xZUK0NCGHblEfCGWOwX00umIl5fH6Q5Rddn79Et0my6OMwQcwysKMjDmCRGVSpxU1H+x7RviRsNvKtilnC28bjA1Y1KjSLfY5E2Yz4CATkCxbCKeqCd0CKxJ2qllR0isG30zECIUy3dE9H4oGKE8UV/bXalbFZWeo6VgRKG8tT1uxa18Bvi0oKJtTant94smMCVZmZVIFRiBoTQ6muXcYZ2i7JierOJ5ep7IjboeekrqYgHzY1CsxPaCfxuhZ7ytGlSO1mY+eXlHKz5N87Pf+G6V6fCorvy/m/yhT+Ep6ZMrMOZB86CGtovnF9A151HnSOzrZaMPXqQeLLSGNot5AqaLzNTU8FFBiMUxi5ukrN2XNjwxc5y2/QSm212yCp3Gp9kRU+2YCasGPAUIB5nf2ePCFrXa2cU9ReXrN2ncOQ84YdGo0EdjBotvM/4PEeI+Nea9uBuvfoJTLUzGu/idewcByhtNbxhxOegMMkzNY0zdcHDjzyCFI5gyg1MoikSbJjZbaN7HPExalTQTF+svLmN3+8bxdV7JOlrMRqqwqCI83AxcPR5tLMkzeiozymOYH0D9YcjvEZdRjtbl1NWnyU9r6G6S58LifEHY7cGAIOXshadbAN8YLo3VZKPbBDWdbgIg7VewGmcRk212iYjvJkvMCg+rTM8FrTEeQhpuTpCdR5ZMXhfaopZmAAGZJplFY2d2pNsvKXLlj5lA7sSPWwKaZbhiKxnN+XzPnTCs4MlD/NkFaHmDmT2xoHoduN0abaXUqColy6gjFUhmYV3ZKK9vCOjDTqEd0uWZ8mTjg1Oaeqew+yGFzj+RyB/4JP7tYdTX6rdh9hhncn9Ekf2Mn92sMyENMm/J5+H6JNV79REz0gNCNDEXfdk6QtxCqV7avDa47zxdRtR7fx+M4QyxyzGLek5sV5uOCyx/cX4xsstoxDb563naOTKPCWsMQ5uu+5byxZ5irgoAMQGcwmhbEfUIXTTfXdCV/3ZNlDpEPVRArYcimMTCSwpQBiJpyyA4Q2um7pZaTj0m9WprhEzpKDMcVG/jFwumWuOziYWVQZKuXC9FParKV6U5hlM2aGlNqa6aRICIsNuS2yFkzRgmAhgyrlnRAwAy9Ymo3505IWK+ZtmPyWa5QYlHSDWWhYYmXKpBStDqK8hRG/LFMSTIaXLKdHLTpAoIYHN8bUGQBrkdDnvhvZrO1tLTGqXGBCdwOGivmc8xQoPrV5QCJ68rj6XE8iQVkSRUhCjvMUEgzFehxA0GtRn3RRb1ucsXmyJTCUuHEK4sJI1rwJBPKLNsdtX0bdHOoZZoAzDEUUgAqBvWmdNKqsWO/JcqwzjPlEqzghJQNBWorUg+pTUcSKU3HUDG4FYve1FisdplidJAkT8PXlgEqz10FBllniJFeG+KK6EGhFDESQultNMwDzOsdhtAgEeu8UZd6XVEyfIQHrBQTWtMLO2lN9U84ECJpXaFGWySfxKzab9aXRVcEgUyqtOWSCI+ZeEyYd3MkkxyBEY6LFxaOjk8e1jvbJL5Jf7ZywzSXFXBBIUdUkLWtWodSADlz36Qlb7Aekb5wuQaFiAD2DgOWkCBGmGOOOXpVHLzarNqFeWTZHTF1yJpxNPIRyamdAcqA6coECLW2ZqG72fnDfoqEgRyBEJxSJwk2GpBDAgRWyxHEWppF62XsioK0gQIx5mbMC7lhF5srqJfrOQtNxJNB2Q4W/WZuj6M4ycNKj1tKa01gQIy7EzVuaLJd2yxNGtLVP5NdP1m1bsGXbE/iCgAAADIACgA4AQIEbIxUehhlNyfI3mlSalQSNCQCR2HUQYTIECJEQ0x+q32T7DCNyH+SSP7GV+7WBAgENZrfOt9lfa8Vq+pZkzRMXQ6j8fjSBAhDLNdtr6RA340r74x/0gS6XlP5lD96WhjkCGgHOzdpBltImpVWDPLNaGqLp2AnEOw8YjZ9ge1GZOSgLTcIljKrYUzqaAE4gc+DZjKvYESEOtn7zmzJUyz4qzApaUW6wAlKccs1r1ej6SnaeMC73azS0mouKS6IZwJFVNQMaHUdbOmengIEABxdyIZc8KMJXHkAVMtS6Ozo30gTLyGRrXWsI7Ry2V067PLw0QmmShmovHIQIEAEVjMNrfJDKK67jHIEAyGdaGkdgQIiM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hMSEBUUERQVFRQWFxcWGBgVFxoZHRgYGxUaFBoYGhQaGyYeFxojGhcVIC8kIycpLCwsGyIzNTAqNiYrLSkBCQoKDgwOGg8PGiwkHyQ1LSoqLTU1KS8vKiopLCwsMDUqKSkpLCwqLSwqLCwpLyosKSwsNCwsKSksLCkyNS8qKf/AABEIAMIBBAMBIgACEQEDEQH/xAAcAAEAAQUBAQAAAAAAAAAAAAAABgIEBQcIAwH/xABHEAACAQMBBQUEBgUKBQUAAAABAgMABBEhBQYSMUEHEyJRYRQycYEjQlJykaEzYnOxwQgVJENTgpLC0fE0Y5Ph8BdEorLS/8QAGgEBAAIDAQAAAAAAAAAAAAAAAAQFAQIDBv/EADQRAAIBAwICBwYGAwEAAAAAAAABAgMEESExEkEFE2FxobHRIkKBkcHwFDJDUeHxI2JyFf/aAAwDAQACEQMRAD8A3jSlKAUpSgFKUoBXld3aRI0kjBEQFmZjgKAMkknkK9a1f2k7SNzdrZ5+ggVJpl6SSMT3SMPsqFLkciSvlXSlTdWahHmc6tRU4Ob5FW0e1C4nONnwokXSe5DeMfajtxhsdQXIz5Vi/wCfNpk5baDA+SW8AX8GVifmaopXpKfRtCK1WWUE7+tJ6PBeWu+W04f62C6Gfdli7piPISRHhB+KVLN2u0eC5dYZUa2uTyilwQ/n3Uo8Mnw0PpUHrxu7RJUKSKGU9D59CDzBHQjUVyrdF05L/Ho/A6UukakX7eq8TddKg3ZxvHI5ks7hzJJEokikb3pICeHxn6zo3hJ6goeZNTmvPzg4ScZbovYTU4qUdmKUpWhsKUpQClKUApSlAKUpQClKUApSlAKUpQClKUApSlAKUpQClKUApSlAK5X7St6ZBtm7a3YxASd2eA++Yx3ZZhyY5DfKuhe0Len+b9nzXAALgBYwesjHhXPoPePoDXIk0zSOWYlndixJ1LMxySfMkmsqTi8ow0msMkNt2h3i82R/vIP3ris5sTtCmnmjhEEbPIyouHKDiY4GpDY1rJbN3C2fEy21yt3PcsCsr26/R278IcqOrsisC2OLHMgcqk+4HZGLKYXFw4klXPdoB4UOo4ic+Jscugz1OMdV0jWgtJPz8zT/AM+lN6xX33FhtA7QQgewSAHm4ImC+vBDlm/KsZDtdXkVZL1o1YZ4/Z0gQc9AbjiZzkdNK3VUUvduQWcdzO6pNdRN3Nta8ShljPBGgih54fJkLKpJXw8kwNodJ15v2n9PIxU6No01mK+vmR3ZNvNFcx3VneQ3DRrIvBJwAOjgZUyQeqqR4dCPlU7t+0uNR/TYJ7Ujm/AZovlNEDgffVaj2z9wLeezIu7aKOadnlbukVWhMjcYRJMcQ4dBjUZyOVWewtxLWC4W0uhKwl4vZ7hJ50LFRxtDKiycAfhBIYABgDyIrnK5p1pap5785+ZtG2qUorDWO7b5G09m7ZguF4reaOVfON1b9x0q8rA7u7jWVi7vawCN3GGYs7sRnOOJ2Y4yAflWermbilKUApSlAKUpQClKUApSlAKUpQClKUApSlAKUpQClKUApSlAKUpQGvO3bY7z7IcxgkwyJMQOqqGRvkA/F8FrmO3nKOrrzUhh8QcjSu3ZIwwKsAQQQQRkEHQgjqK09vR/J1hkcvYzGHOT3UgLoD5K4PEo+PF/CgPDd/tdspngjFuyXE0oDaIEWSVgHcSZyeLPlk8j51sqtJ2HZFLYbUsBcyxuskjuO64vegXvgp4gNGxzGeR9K3TLKFUsxCqoJJJwAAMkknkAKh1YpPQnUZOSyyuvmKxOwtv+18TxRkW4JVJGODIytwsVixlUGDqxBJ+r1q72vtaO2geeZuGOMcRP5AAdWJwAPM1zxrg65WMmG25LczXsNtYzLHKkUs8neKWQrxJHGrgajiYvgjUYzVxs3dTaE13DLtF7VYrdzLHHbd4S8nCUVneQZAAZjgc+tXPZpsuTupb65XhnvWWThP8AVwqMQx/JSSfva6ippUyEEkiDOo5N/sKUpXQ5ClKUApSlAKUpQClKUApSlAKUpQClKUApSlAKUpQClKUApSlAKUpQClKpkkCgsxAABJJ0AA1JJ8qA1hv5vFjbFoncylLQPLI6Lx6TwvEuI1HEcEdM1ndm7btb2NhFJHMvJ0PMa8niYcS6/aFa9S5i2hcXN4yq4lmKxEjlDGBGmM6rnDMfU19v7ELwyRowkj5PEcSqP1WP6T7jHBGmvI1Fa7j1ri1toXFG0l1SkuepLdtbQbZzPPw95byupeNSBIkzYXMStgSh8LlAQQwLDOTj22funPtCZLjaSd1bxnihsyQxLdJbgjQnHJNQM6/WDWvZTbRXqG8uGa5uoppIg8hHBHjBDQwABYsoU1I4s51rZlWUIJalbUqN6LYUpSupxFKUoBSlKAUpSgFKUoBSlKAUpSgFKUoBSlKAUpSgFKUoBSlKAUpSgFKUoBWvO03eAuRs6FsGReK5ZfqQHTu89Hl5ei5PUVK97t40sLKa5cZEa5C/acnhRc9MsQM9Odai2Dbyd2ZZyWuLhu+lY8+JtQvoFGAB01qHeV+pp6bvYmWdDrqmuy3PLd4BO/iAA7ud8AdFfEqaeWGI+VZesZZ/8bcesdufj+lH8KptmeO5ZXxwTDiQg6GRR4hw/VJQK2NR4GI5kDz81xSb7E/DU9BCXDFLta8dDI7N2m+z7k3UQLRPgXUS/WUcplHWRNcj6y5HOtwWV6k0aSRMHR1DKw5FSMgj5VqOvbdfbx2bKQ2tjIxZxqfZnPORR/YsfeA90+LlmrOxu/0p/D0Ky/tP1YfH1Nu0qiGZXUMhDKwBBUgggjIII0II61XVyUwpVLuACSQANST0HxqOXXaTsyN+Br234vRwwHxZcgfjQElpVts7aUU8YkgkSSNs4dGDKcHBwRpzBq5oBSvD2+PvO67xO84eLg4hxcPLi4M5x64r3oBSlKAUpSgFKUoBSlKAUpSgFKUoBSlKAUpSgFKUoBSlKA1z25WTPYwtr3Md1E8+OkfiTiPoCw/H0rBZrb9xbrIjI6hkYFWVhkMCMEEHQgitZ7X7P7m0ybIe0QZ0gZgssS/ZjkY8MqjorYbGBk1W31tOslKHLkWVhcwotxnz5kTt5GF+wdQvHApXDZz3crDXQAH6TkM/Grza9m0kX0eBIhEkZP211APoRlT6Maxd9tNTdW4AdLhZDG8UqMjiN4yWJUjUAopyMjTnrUhqnqKUGm1h+hc03Gakk8r11LbZ1+s0YddM6FTzRhoyMOhB0q5rE3ljJHIZrYBi36WInAkxoGVjosgHyPWrmx2xHKeEHhkHvRv4XX4odfmMj1rSUPejt5d/qbxn7st/Pu9C0s9sXlmbpbKdwsIWSOFgrxeNTI8YUrxDUEjhYY4h61IX3s2lKoPtUUQIBHcW4zqPOV3Hryq1EYBJwATjJxzxyz51RaW3AgUahcgei58I+QwPlUj8bVUcJ/eCN+CpOWWvvP38iz2pa3M0ZEl5czH+zeTgjkGQxjdIguVfHCTzHT1newILWW1jeCCJYnQEL3aDHQqRj3gcg+oNQu92lFCpaWRUA+0QD8hzJ+FXm4m8bR2r95aXwDSySxBbWWQNFIe8HCyLw+8XOuOY1NS7WpVqp8WWRbqFKk1w4RgY9sXWzdpXvsgiiQyf8O6uY2BAZZRh/AXBOqjHMY0wPJO1fbM10sKNFG7tgIIQVwckvxkklVXJyD9XlUuutyJtsXCTzxy2MESsg1C3E+SCOJRlYkU5xxcRyTprkQneTd2S0uPZ7nOcloJ18PeAcnRh7kq6cSj46g1ZS41HQiU40aj4ca/HD9H4dhINsWFtZwNcSs/fg8QuFP8ASHmIwCr88nXw+7jORgGpJ2b9rCXkRjvmiguY+EZZ1QTA5wyKSMHTBUE669cDTG8u0rmWSMXTBlReGMqMBiebMOXeEYHlppWKeMHmAfiKhWqnQT6x5b1/onOyVeOV7LWn9/Q7CVgRkHI9K+1ybsPeC5sm4rSeSLXJUHKN96JsqfwrcW5fbbDOVivwtvKdBID9C59SdYifJtP1ulWMakZFbXsqtHVrK/dG0KV8Br7XQhilKUApSlAKUpQClKUApSlAKUpQClKUApSlAKUqO7+7ZmtrMvb8Ks0kcZlccSwK7hGmZeoXOddPPQGgIh2skR31jNKeGJUuVDHkshVDjPmyhsDmeE4rE27EoCwwSMkeWdcfEDA+VWm9m33ju7e32jJxmETvHMyKqyq4i7tiqaCVOGdNB5Ee9VJ3jtcZ9ohx+0X92c1QX6c5pxTehf8AR7UKbUmtzI1abQ2TDOvDNGrjpkaj4MNV+Rq1Xeq0P/uI/mcfmavLbacMn6OWN/uup/IGoHDOGuGifxU56ZTMdujukn86pbzSzyW8sMrIvfSIUdCp1KMOIYJA5c/Stop2W7OHvQu/7Sedx/haQg/MVFtx4w22ddeCzdl/VLTopJ05sBgcvdPPOm1a9Ha+1SjKW55y79mrKMdjDWG5ljAQYbS3RhjDLEnFpp72M5+dZmlKlkQVi95N24b63aG4XKnVWGjI4910b6rD/scgkVlKUBznvFu7Laym1vAG4gTHIBhZkH1l+zIunEvMHUZBBqHXlo0L8Laqfdbz9D5N++up96N2or62aCYaHVXHvRuPddD0YfmMjka0Lt3YMlvK1peqC2Mo40WZBykQ9GHVean0qPUp/IubS7beH+bz7/v+YdXwjPOvW6tGifhbUH3W+0PI/rCvOorWC8hNTWSb9n/anNs8rFPxTWfLHN4R/wAsk+JOXhPLpjkegtn7QjniSWFw8bgMrKcgg/8AnyrkapRuDv8AS7MnGrPaufpYufDk6yxjo46jkw9cESadXlIpb3o/H+Sku9enodM0q32ftCOeJJYXDxuAyspyCDVxUkpBSlKAUpSgFKUoBSlKAUpSgFKsdq7ct7ZVa5mjhVm4VMjhQW54BJq9BzqKA+0pSgFR7fpbtrQpYojzO6IRIFaPu2OH7wNzThznGT6GpDSgOernbJtU9mupCt3bF3tvo2LROCB7OcE95bSxsvC2RoDn3VrA7U2ibm4ecxrEXCgop4tVGOJmwMseWg5Ac+dZntPv4ZtrSva4cBEjlcnwmVMjCMM6BeEHpkfjHVcHTIyOeOlaxio5wZbzuUSHJC/M/LH8SPwqiWKNgSyqQM5JA0xz1quYEEMBnGQR5g4zj10FeUcad4jScTWzOhmVPe7vI4inxUaitjBvvsc3f9m2XEzIFlnzMx68LEmME89IyunTJ9anNWuzL2KaFJIGVomUFGXkV6Y8vLHSrqgFKUoBSlKAVg97t04toW5ilyrA8cci+9G4GjDz8iOo/EZylAc27a2HJFI9reLiQDIK+7IucLLG3l+anQ1E7m2aJ+B9fst0YfwYdRXTu+m5kW0YQjnglTLQzKPFG3+ZDoGU6EeoBGitrbIdHe1vE4JkwdOTDks0TdVP5HINRqlPHcXdpduTw/zef8kUpVU9u0b8D8+YPRh5jyPmKpqM1guoTU1lE87KO0D2Cb2edv6JM2hP9TIdOL0jbkfI4PnnoWuPWXIwa3x2K76G5tjaTNme2A4STq8PJW9Svuk/d86l0Z50ZQdI2vVy6yOz37GbKpSldypFKUoBSlKAUpSgFWu09pR28Mk0zcMcal2PkAMnTqfTrV1Wlu17ew3NwNn25ykTAz45NL7yxnzVPfb1wOa1lJt4RhvCyyK7T2vNtW7M9xkRr7kRPhjQ6iP1dtC58sDkQBtDsg23xRTWbtlrZwYwTn6CQcUY8zwkOvoOH0rWsrLbQMRrwgn1ZjoM+pYgf7VgdmTyW80dxGf6RG4k4jpxHPiQkfUYZXHlUyvTjSgoe9uRaM5VJuXLY6rpUZ3M3+t9ox/Rnu5lH0kDkcaeo+2nkw0+B0qTVCJYrWXav2hGEGytHIuHA72Rf6mMjkD0lYcvIHPlXt2i9qS2wa2siHuvdZ+aW/mW6NJ5J05nlg6V1BOpaRyWZmOSSTq7HqSfx/GgKSQi8K4UKNT0UfxP+59ZZuf2ST7QVZ3Ps0B8SSEcU0vkyjI4UPm3MYwMVe9lnZ6t8/tFwubSNvAp5XEoOrN9qNT05MfQEVvkDHKgOaN5t2LjZ04hucMGz3UyjCygdMfUkGmV/DIxWGPgJP1Tz9D5/A9fXXqa6f3h3ehvbdoLhOJG+RVhydW+qw6H+BIrnTeLYEtjdPaz+LHijfGksR0DY+0OTDoR1FAZ/s637Ozpe7mJNnI3i5/QMT+kUfYJPiHT3h1B34jggEHIOoI6j41yjGeanpyz1X+Pl/vW1OxjfjU7OuGwUGbYsdWQc4gTzKc1wT4dNOGgNuUpSgFKUoBSlKAVGN+tx49oQ6YS5jBMMv2W+y32o25EfMa1J6UMp41RzHf7PZi9vdIYp4jhl6qejofrKeYPIg1G5oWjco/vDUHow8x/p0rpPtA3FW/iDxFY7uIfRSEaEczE+OcbfkdR1B0dtDZ5k44pkaKeJsMp96N/8ykagjRhUapDHcXdpdOX/Xn/ACRysnuxvA1jeQ3K5xG2JAPrRN4ZBjr4dR6gVjGRlYq4wy8/I+RHoaol9055YP7q4LMZFpVUa1Jrk19/I7CRwQCNQdQfSqqwO592F2VZySsABaQMzMQAPoVJJJ0FYTaPbLs2NisbyXDA4Ps8ZkH+PRT8iasDyCTexOaVrVu3CLiGLK74epIiB/w95r+NZDZvbLs+RgspltmOg9pjKL/1FLIPmRWMo2dOS1aZOqVRDMrqGRgykZBUggjzBGhFV1k0FKUoCMdoe93832TSJgzyHu4VPWQg+Ij7KgFj8Mda0hu/Z4UyMSzOSeJtS2TlnJ6lm1+GKynaLtv2/arIpzFATbpjzHincepI4Af1B51Uq4GAMAaACrGxpZfG+RBu6mFwIwW80pLRxqcc5Dpn3cKuR94k/KsaJCPeGPUcvx6fOs1Hu1eXjSXNtCZoUZrf6Nl4gYwHJ4WI4gS5Axk6cuWcffWMsBAuIZoSTgd7GyAnyDEcLHQ8iajXM+Oo2d6EeGmkeK5DK6MyOuqOjFWU+auNRUm/9X9qqncccDlo3CytGVkB5cXhbhLDIx4ceYqKG3HTK/dP+Xl+VeNzau2MMuRnB1B1GCDjz89KjncqtmwoUe91yQ2vViwOpJ+Z9Kyu727cl9cpbQ5HF4ppP7OLkzE+Z91R51bWVjJNLHBbqDLK3Ai8gDjJZiOSqAST5CuiNytzYtnW/dx+KRsNLIecj4xn0UclXoPXJIGX2bs6O3hSGFQscahFUdABgfE+vWrmlKAVFO0fc4bQsyEA9oizJA36+NUJ+y4HCfkelSulAcmqeNQdVYZ5jVWGhUj46EVUPEOZV1IIKnBRxqrKw1GDqDU47Xd1/ZL4XEYxDdk8WBotwBk/9QZb1IaoPPoQ3lo33fP5HX4ZoDojs33nN9s+ORzmZMxTftE0J/vDhf8AvVKK5r3T3ql2dc99GC6MAs0QP6RByK9O8XJx55I610NsTbcN3Ak9u4eNxkEdPMEc1YHQg8qAvqUqw27tqO0t5LiY4jjUsccz0CgdWJIA9SKAo27vJbWUfeXUqRL04jqx8lQZZz6AGqd3957W+jMlpMsqg4OMgqfJkYBlPxFaQuLqW6na6usd8+irzEMfNY19RnU8ySavez+9KbwRougltnVx544pAT5kFR8jUqds4U+Nv4EaFwpz4F8ze1KUqKSS02pteG2jMlxIkUYIHE7BRk6AZPWtUdoN/s+/X2iyeV7uMYVora4ZJU5927CPhI8mzlTWz94N3Yb2IR3AYqrrIOF2Q8S5x4lII5kc+tQnffcLZ1rs65nWH6RI2KNJLM/jPhT3pDk8RAArSSk9EbwfC8moby39ojyAUmTThcYZTzKODrg/6GrLZGzlk+kuVcRAkCFTiS4dTgoD/Vxg+9IdByGW0qmGwMQIbvV4shnRA4ZTrg4BKMMkcv4VkbG6tYxiNo15ZyeEn48WCa4LC13LnM5rhb4c79vd9fqZfa9/PeFfa3BjTAjt4/DDGAMABPrkAc2zXmiADAAA8hoPwqmOdW91lPwIP7qrrRtvclU6cKaxBCvjKCMEZB6H/SvtfGXIx+7T8+lYOhmuz69ubRpprUGS1DBXtsnDkDikeDJwsi+EY5N4hoQMbd3f30s70D2eeNnIyYywEi458UR8QxyOmK0lsjbtxaRiOMJNEowiueBk/vqMOudTkZ9axq27rh0bhuFYyrKNCJSS5b4Ficjlg4rFGrVU5KpjHIqqtnx6xWH4fA6apWJ3V26LyyguBgd7GGIH1X5OvycMPlSp5VHPF5aGx2hPHID9HLKNRqY5H40lAx4gRjl6+WKzEkSyKNeJTrodGHTOPeHpy+Nbe313At9ooC+Y50BEcyDxL14WHKRM/VPrgjNae2xuJtPZ5JEZmiznjt1Min1eD30PmV09TU23uVTXDJaESvbub4o7nvs6+ksJRcWg4SCDLEuizxjmpUacYBJVsZB+NbvT2e/tFJVZoJ0VgGAIZWGRkHkfzBrnGLe9R+kUZ/VcA/4JOEj8TW4+xS5Z9lD+zWadYv2feFh16FmHyrF06cmpQfeZt1UjmMzDbxdiA97Z0vB/yZyzJ/dl1dPnxfKoiOy7avFw+zJ972iPh/8A1/8AGuhKVDJRAuznsz9gZp7h1kuXXhHADwRLnJVCdWJ0yxA5Y88z2lKAUpSgFKUoDC747trf2Utu2hdfA32JB4kb5MBn0yOtc1xhhlZBwyIzRyKejqeFgfmK6urRfbJsD2e/S5QYjuxwt5CdBz8hxpj4lTQEDh8J4fL3fh5fLl8MVJdxd9W2ZcZYk2srATJ9liQomUfaGgYDmPUDEckjz6Eag+RrM7m7sPtCc4Zolt8OXUBvpucSgNowBHGR5ADQmspNvCMNpLLOla0r2m71G8u47aE8VtbTDvWGoecBsKCOaxnAPTib0FVbT7Rb+5je3UxRBWeKS5hJ4peFipMKN+iB5cRJPMrisHb26xoFQBVUf9ySfzJNTra2cnxS2Ide4SXDHcqmmCKWY4AGSf8AzrWW7FtltPtC4vGHhiTul/aPgkA+aRqoP3vWoa/fXtwkFqpdmP0Ywcc8GaQ48Ma50J+PMjHQm527CbPs47dDxcOS79XkY5Zj8Ty8gAOla3dfrHwx2RtbUeBcT3ZmqUpUIlio52hbGlutmzwwANKQjIpIXiZJUlAydBngxr+VSOlAtDnHbezruzi766s5oowQC3FEwBJwM8L5rDpt2J4zIUkManhZjHxKpPIEgnGfWuld4NhRXltJbzAmOReE45jqGB8wQCPhWkLj+Tbc95iO6hMefeZXDYz9gAgnH634VydJcicr6rzwRQS2kilu7BUc2ELAD4sq6fjXyP2Qe5LwfCV1/InFdI7n7qRbOtEtoSSFyWY6F3OrMQOXkB0AA1xWXkgVveUNjzAP76dX2j8Y+cUcurIv1Lv/ABNE/wDDP516q0vSaFvimP8A6yVvje7s4s9oQGN41jbi4xJEqq4bBGSceIanIPP0ODUA2H/JwjSfiu7nvolOkaIYy/3n4iVHouvqKx1Xabq+/wBfFkI724H1Im+67D96n99ffbZB70D/AN1kb8sg/lUt2t/JuPGTaXYCnJCyocjyHeKfF8eEV6brfyfpUnDX1yrxLqY4WkBf0LnhKjPlr6jnTqjZX/Y/D0Mv2W79WVts5YbiYQyLJMSkisCA0rSKeWo4WH50rPydi+yGOWtST5me4P75aV2RWyeXlE3pSlDBb3Wz4pRiWNHHk6hv3ivS3t1jULGqoo5KoAA66AaCvSlAKUpQClKUApSlAKUpQCsDvtunHtGze3fRj4o3/s5BnhYfiQfQms9SgOV73Z9zBL7PNC4ueLgVArEStnAMbYwynTUVLtk7e9nsPYrZJI7kM63UrADu5uIrLwsD9JJoAuNFHCScjB31itNdpexTaXxugMW10F426R3Cjhy3RVdca/aBrvb8PGlLY410+BuJgYIFRQqjCqMAeQrHJbz7QnFrZrx5wWY6KFzjidukQ/F+Q052u0L553EFupcu3doq6mV/L9mNcnrg9Oe/dx9zo9nWoiXxSNh5pOskmME+ijko6D1JJl3Nz+nAjW9v78zy3J3Dg2dEQn0kz/pJmADP6D7CDAwoP4nWpNSlVpPFKUoBSlKAUpSgFKUoBSlKAUpSgFKUoBSlKAUpSgFKUoBSlKAUpSgFKUoBSlKAV5zwK6lXUMrDBVgCCPIg6EUpQGuezjZEEe0LwxwxIVPCpVFUqCxyAQNAcDQeVbKpSgFKUoBSlKAUpSgFKUoBSlKAUpSgFKUoBSlKA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to vacc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0"/>
            <a:ext cx="3095625" cy="30956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set the table.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 la mesa. </a:t>
            </a:r>
            <a:endParaRPr lang="en-US" dirty="0"/>
          </a:p>
        </p:txBody>
      </p:sp>
      <p:pic>
        <p:nvPicPr>
          <p:cNvPr id="4098" name="Picture 2" descr="http://ts2.mm.bing.net/th?id=H.451223343962536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189547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take care of the cat.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Cuidar</a:t>
            </a:r>
            <a:r>
              <a:rPr lang="en-US" dirty="0" smtClean="0"/>
              <a:t> al </a:t>
            </a:r>
            <a:r>
              <a:rPr lang="en-US" dirty="0" err="1" smtClean="0"/>
              <a:t>gato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 descr="http://ts2.mm.bing.net/th?id=H.481427265919438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220027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iron.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Planchar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 descr="http://ts4.mm.bing.net/th?id=H.457369008236147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2857500" cy="21717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prepare dinner.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Preparar</a:t>
            </a:r>
            <a:r>
              <a:rPr lang="en-US" dirty="0" smtClean="0"/>
              <a:t> la </a:t>
            </a:r>
            <a:r>
              <a:rPr lang="en-US" dirty="0" err="1" smtClean="0"/>
              <a:t>cena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26626" name="Picture 2" descr="http://ts1.mm.bing.net/th?id=H.4893484740510532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2857500" cy="26479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20738"/>
              </p:ext>
            </p:extLst>
          </p:nvPr>
        </p:nvGraphicFramePr>
        <p:xfrm>
          <a:off x="228599" y="609600"/>
          <a:ext cx="8839202" cy="696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1"/>
                <a:gridCol w="790945"/>
                <a:gridCol w="1190255"/>
                <a:gridCol w="1413540"/>
                <a:gridCol w="1047391"/>
                <a:gridCol w="1135490"/>
                <a:gridCol w="1037603"/>
                <a:gridCol w="1233377"/>
              </a:tblGrid>
              <a:tr h="8382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LUNES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MARTES 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MIÉRCOLES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JUEVES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VIERNES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SABADO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DOMINGO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LAVAR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LA ROPA</a:t>
                      </a:r>
                    </a:p>
                    <a:p>
                      <a:endParaRPr lang="en-US" sz="1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YO LAVO LA ROPA LOS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LUNES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MI MADRE LAVA LA ROPA LOS JUEVES.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SACAR LA BASURA</a:t>
                      </a:r>
                    </a:p>
                    <a:p>
                      <a:endParaRPr lang="en-US" sz="1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MI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HERMANO SACA LA BASURA LOS MARTES.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MI PADRE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SACA LA BASURA LOS VIERNES. 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023937" cy="7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5" y="4419600"/>
            <a:ext cx="7715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2113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3600"/>
            <a:ext cx="1676400" cy="145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7" y="2653239"/>
            <a:ext cx="1978514" cy="18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74724"/>
            <a:ext cx="185104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2" y="944316"/>
            <a:ext cx="1790978" cy="233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38" y="479950"/>
            <a:ext cx="1440814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3581399"/>
            <a:ext cx="1806292" cy="18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46" y="4851860"/>
            <a:ext cx="2112962" cy="140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807088"/>
            <a:ext cx="1832519" cy="196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467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discuss a problem, say: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a problem.</a:t>
            </a:r>
          </a:p>
          <a:p>
            <a:endParaRPr lang="en-US" dirty="0" smtClean="0"/>
          </a:p>
          <a:p>
            <a:r>
              <a:rPr lang="en-US" dirty="0" smtClean="0"/>
              <a:t>The professor says that I talk too much in class.</a:t>
            </a:r>
          </a:p>
          <a:p>
            <a:endParaRPr lang="en-US" dirty="0" smtClean="0"/>
          </a:p>
          <a:p>
            <a:r>
              <a:rPr lang="en-US" dirty="0" smtClean="0"/>
              <a:t>It’s not true.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Tengo</a:t>
            </a:r>
            <a:r>
              <a:rPr lang="en-US" dirty="0" smtClean="0"/>
              <a:t> un </a:t>
            </a:r>
            <a:r>
              <a:rPr lang="en-US" dirty="0" err="1" smtClean="0"/>
              <a:t>problema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profesor</a:t>
            </a:r>
            <a:r>
              <a:rPr lang="en-US" dirty="0" smtClean="0"/>
              <a:t> dice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hablo</a:t>
            </a:r>
            <a:r>
              <a:rPr lang="en-US" dirty="0" smtClean="0"/>
              <a:t> </a:t>
            </a:r>
            <a:r>
              <a:rPr lang="en-US" dirty="0" err="1" smtClean="0"/>
              <a:t>demasiado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cierto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should I do?</a:t>
            </a:r>
          </a:p>
          <a:p>
            <a:endParaRPr lang="en-US" dirty="0" smtClean="0"/>
          </a:p>
          <a:p>
            <a:r>
              <a:rPr lang="en-US" dirty="0" smtClean="0"/>
              <a:t>You should talk less in class.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</a:t>
            </a:r>
            <a:r>
              <a:rPr lang="en-US" dirty="0" err="1" smtClean="0">
                <a:latin typeface="Times New Roman"/>
                <a:cs typeface="Times New Roman"/>
              </a:rPr>
              <a:t>é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debo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hacer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Debes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hablar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menos</a:t>
            </a:r>
            <a:r>
              <a:rPr lang="en-US" dirty="0" smtClean="0">
                <a:latin typeface="Times New Roman"/>
                <a:cs typeface="Times New Roman"/>
              </a:rPr>
              <a:t> en </a:t>
            </a:r>
            <a:r>
              <a:rPr lang="en-US" dirty="0" err="1" smtClean="0">
                <a:latin typeface="Times New Roman"/>
                <a:cs typeface="Times New Roman"/>
              </a:rPr>
              <a:t>clase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Should, ought to </a:t>
            </a:r>
          </a:p>
          <a:p>
            <a:r>
              <a:rPr lang="en-US" dirty="0" smtClean="0"/>
              <a:t>I should</a:t>
            </a:r>
          </a:p>
          <a:p>
            <a:r>
              <a:rPr lang="en-US" dirty="0" smtClean="0"/>
              <a:t>You should</a:t>
            </a:r>
          </a:p>
          <a:p>
            <a:r>
              <a:rPr lang="en-US" dirty="0" smtClean="0"/>
              <a:t>He should</a:t>
            </a:r>
          </a:p>
          <a:p>
            <a:r>
              <a:rPr lang="en-US" dirty="0" smtClean="0"/>
              <a:t>We should</a:t>
            </a:r>
          </a:p>
          <a:p>
            <a:r>
              <a:rPr lang="en-US" dirty="0" smtClean="0"/>
              <a:t>They should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Debo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Debes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Debe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Debemos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Deben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YOGO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: to put/ place</a:t>
            </a:r>
          </a:p>
          <a:p>
            <a:r>
              <a:rPr lang="en-US" dirty="0" smtClean="0"/>
              <a:t>I put</a:t>
            </a:r>
          </a:p>
          <a:p>
            <a:r>
              <a:rPr lang="en-US" dirty="0" smtClean="0"/>
              <a:t>You put</a:t>
            </a:r>
          </a:p>
          <a:p>
            <a:r>
              <a:rPr lang="en-US" dirty="0" smtClean="0"/>
              <a:t>He/she puts</a:t>
            </a:r>
          </a:p>
          <a:p>
            <a:r>
              <a:rPr lang="en-US" dirty="0" smtClean="0"/>
              <a:t>We put</a:t>
            </a:r>
          </a:p>
          <a:p>
            <a:r>
              <a:rPr lang="en-US" dirty="0" smtClean="0"/>
              <a:t>They 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Pongo</a:t>
            </a:r>
            <a:endParaRPr lang="en-US" dirty="0" smtClean="0"/>
          </a:p>
          <a:p>
            <a:r>
              <a:rPr lang="en-US" dirty="0" smtClean="0"/>
              <a:t>Pones</a:t>
            </a:r>
          </a:p>
          <a:p>
            <a:r>
              <a:rPr lang="en-US" dirty="0" smtClean="0"/>
              <a:t>Pone</a:t>
            </a:r>
          </a:p>
          <a:p>
            <a:r>
              <a:rPr lang="en-US" dirty="0" err="1" smtClean="0"/>
              <a:t>Ponemos</a:t>
            </a:r>
            <a:endParaRPr lang="en-US" dirty="0" smtClean="0"/>
          </a:p>
          <a:p>
            <a:r>
              <a:rPr lang="en-US" dirty="0" err="1" smtClean="0"/>
              <a:t>Ponen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mow the lawn.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</a:t>
            </a:r>
            <a:r>
              <a:rPr lang="en-US" dirty="0" err="1" smtClean="0">
                <a:latin typeface="Times New Roman"/>
                <a:cs typeface="Times New Roman"/>
              </a:rPr>
              <a:t>ésped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http://t3.gstatic.com/images?q=tbn:ANd9GcRtCdLr1uX130e0NCOf6DzeFOH0-iTBUvW6DHk11IoIJZR-wju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2286000" cy="19812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work in the garden.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Trabajar</a:t>
            </a:r>
            <a:r>
              <a:rPr lang="en-US" dirty="0" smtClean="0"/>
              <a:t> en el </a:t>
            </a:r>
            <a:r>
              <a:rPr lang="en-US" dirty="0" err="1" smtClean="0"/>
              <a:t>jard</a:t>
            </a:r>
            <a:r>
              <a:rPr lang="en-US" dirty="0" err="1" smtClean="0">
                <a:latin typeface="Times New Roman"/>
                <a:cs typeface="Times New Roman"/>
              </a:rPr>
              <a:t>ín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/>
          </a:p>
        </p:txBody>
      </p:sp>
      <p:pic>
        <p:nvPicPr>
          <p:cNvPr id="8194" name="Picture 2" descr="http://t2.gstatic.com/images?q=tbn:ANd9GcQkLTeoA3SzAFmvJEEohcPM-Bw5WFvUzVh8oFwn8413zTHRsh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76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make the bed.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170" name="AutoShape 2" descr="data:image/jpeg;base64,/9j/4AAQSkZJRgABAQAAAQABAAD/2wCEAAkGBhQREBUSExQWFRQWFxwXFRcYGRwaHhccGBgeHhoYGhgeHCYhGxsjHR8aHzAgIycpLSwsFx4xNjAqNSYrLCwBCQoKBQUFDQUFDSkYEhgpKSkpKSkpKSkpKSkpKSkpKSkpKSkpKSkpKSkpKSkpKSkpKSkpKSkpKSkpKSkpKSkpKf/AABEIAM4A9QMBIgACEQEDEQH/xAAcAAACAwEBAQEAAAAAAAAAAAAABgQFBwMCAQj/xABaEAACAQIEAwMHBQkIDgoDAAABAgMEEQAFEiEGMUETUWEHFCIycYGRFSMkocElQlJicoKSorEzZHN0srPR8BY0NUNEY4OTo6S0wtLhCBcmRVNVZXXD8VSElP/EABQBAQAAAAAAAAAAAAAAAAAAAAD/xAAUEQEAAAAAAAAAAAAAAAAAAAAA/9oADAMBAAIRAxEAPwDccUOecWLBIKeKN6mqYXWGIcgeTSyH0Yk8WO/QHHjjDPJIUjhptJq6huzgDXKrbeSVwN9Ea7nxKjrimzSmlyuiSOjQz1lVKI3mcrreRlZmmbUbMQqtpUnSNugNw9xpnc59J6GkW+4VXnkXrpNyqXt3d+JcvD2ZN/3oF2+9pIv95mwiZatdR1NXPFTSPJDIJKlpKlX7aJ4EYxvdQGdNJdWTZSxUAqSMaCPKHSt6MRknlsCYoI2lZSfvWZQY0YddTC2AjnhvM/8AzX2Xo4f+LH1eH80H/ekZ6+lRJv4G0o2+vfHb5czCQ/NZesank1TUKpHiUiWQ+6+PS5bmUljJWQxfiwU9zz/Dldh+oMBxbJs0IN8wgU9NNHf+VOfbj7Hw5mB9bNX6epSwL7fWDY4ZhTwxm1Rm869dJmp4r+5Ilb3XxVVObZOh0zV0xb1gZKqrFwT97ZwtvZgL8cNVu/3Um8Po9N9Y7Lf6scW4YzC+2bSW7vNafv2+9wqrnvDjNbthcdWeqtt3Mxt9eLGLKMlf0lhmO59IJW8+pvb68BdPw3mP3uasPbSwH9gGPaZDmI3+U1bbk1JHa++/oyKe7r0xATKMu9VJ6qI2+9qatLC1+TSWAsOo6Yk0uS2FqfNai53AeSGoB/zkZb4MMB0fLs3tYVlHy9bzV7/DtyMeDl2cXA87o7b3bzZ9Q7rL2tj3dPfjsaTNYraKikqB17WGSFj+dG7L+pj7JxPVw/u+XSsOrU0kc49ysY5P1cB5agzYDaro2NvvqaQX94n+zHJlzoHZstYeK1Cf7zc/sx3p/KRQltEk3m0lrlKlGp2Hh84AD7icMVPUpIoZGV1PJlIIPsI2wCsj511XLRv+HUcv0eePrHOrbDLQe+9QR8LfbiXnHHlNTVC07l2YgtKyLqSnUFRrmb7wXZe+wYE2BvhhRwQCDcHcEdcAotPnWwEOXc927We1rcrdne99+vd44+rUZ1beHL79fnpu7u7Lbf8Ar1w3YMAnq2d3NxloFtt6gm/tsPDpjygz3qcsHuqDb697e7DlgwCbHJng9ZMsb2PULfw3U2x6NVnYN+wy8juE0wPTqY7d/TphwwYBRapzk3tBl687EzTN7NhGPsx4Hy4VH9zFNzcfSG26b3GHHBgFB4c6IFpcuBt6Xzc/Pw9Ppj4IM7A/dcuY9xjnH1h/sw4YMAg1ec55S/OS0tLVxAektK0iyC3ULJfV+SAeWLrhPj6lzHUsTMkqbPBKNEi/m3Nx4gm3W2GTCN5SeAUq4XqoA0dfCuuGWMlXYoCQhtzvyB5g23tcEHnBig4E4k8/y+GoPrldMo5WkT0XFum4uB3EYMBX5OO1zuukfnTxQQRdwWVe1c+0tpHsUYlcZTaJcvP7+RT+dBOo+sge/EXhk/dfNR40rX9tORb2DTf3nHvj4ell3/uMNv0Jf/v3YDi6ntM4F7kxoQBzANLYewkg/DFflnG8UFDAKeFVjEaKJZmFLBfSL6S41yG9/wBzRrm++LFY9VRmwNt44hbw82bc/E/DHvgHhiCOlp6nSZKh6eItNIxkcAxqdKs3qIOirYbDALDcRVlZKEjqtEZnSmdkjMI1vGZLojgzMAtvTMkd77KRvidkXDUs7VMbSRSdjP2XbzRtPI1oo2NllkZE3c2PpcuXXHZvRzCoPX5TprfnUKL+wnF9wq/0jMR3Vg+ulp8Ah+VvLRl9BFMkzCdZOyiZAkBUOAzW7FUNgE2BNvS3vtjC6yvlnfXLI8rtb0nYux7tyScah/0i6uQ10EZPzSwakG1tTOwc997Kg37tuuMqRet977dOvfgPI3FreOGPg3jaahmW0knYMfno1dl1KdiVsfRcDcEdQL3GGel4KWPKlMsqoslVA1VItyVjeNGRCfVUIsrSFmIu2kWJtiXwd5PlQyKyLXdroCmnlIXsLsXcuVCBmZAqozqbq4uLE4DUc8gQ09NLFUSyQy1NMLGTWsqSzIPSJBYqQfVvbvFtsVub5HG1OtQAO2TMBEhJbRpbMShjeO+krpdl5crY45RDoyXLUO2isgQ2sPUqyu9tibje19+p54nZzL9AkNuWaR28bZgn23GAs6jLJF380BHfSVLRMfHsz2a+4ucVdfxBNH2aQPWCaSQRrFUwKVFwWuZSqBhsRtKx3Fu/D/ha435UZ7q6n+tiNvj8L4CgoOOqwusNXl2uOSSSFZYmTS7Rs6kGJ2IFyjbF97bXuMd6zhzKZWUFfMpmN0CM1I+oDmFBVXYX5gN15745ugYQx3bS2bzqSrlSt0qGOllIYelc7Hqb9cWPEGQ1KUswjqlljEbMYqyFZxspNgw0G3L1+05e7AKmVcC00OZihk7WZBFLIrNI4a8ugsGKMoJsrbgAkH0r7WbfJtEI4KiBWJSCsnijBYtoRWGiMFtwFUja/fhZ4MyTzebLqjXq88iaQqF0rGTSqw0DUbC1xYbdwGGrgNLGvH/qE5+IQ/bgGrBgwYAwYMGAMGDBgDBgwYAwYMGAMGDBgEfycxFKjNYx+5rXMyjuLorNb6sGO/AikVeajp57f9KGM/0YMAcKr91s2PTXTDnf/BwSN/b7Md+PYiTQG2y5hAW8L61H6xUe/HHhJfupmxt/fqcX67Uy7ewX29px248XegPdmEH1hx9uA4i6VGbN/iojtzuKd9v2H34uuEotNBSrztTxD4RrinmgLNmqqRqaNbe001hc+7F3wxJqoaZu+CI/GNcAozgefzAnnmdMR7qFSP5PLF5wolqrMuf9tqfjSQH+vuxRzLfMZu4ZjS326ii/Z6u464YOFx9IzH+OD/ZKfALvlU8n/nwWdVMhRdDov7ppuSHhuQpdSTdG2cbXBCnGX8MeTumqV1DzupFwUEMYTVdd45WkOmEqQDu3pLIpW/TduIOJ1gIhi0y1bkLFBq3uxHpyaQSkSg6mYjkNtyBil4ParoqFKd6GVpI2a5SWn0NrkZyyEyghRfYMAeWArc8hWi8yNT83TP2fnBFisU8EetTbSxPaaBHt+CAN7HDv8kJFHMaWOKKWQE6ggUM+khGewGqx7/HFdWZrHKBFW0rxxl1s0vZvHrDAxhmR20EtptqABJAuSQDZcQ5t5rSyTW1FR6C/hOxCxp4anKrfxwCdAL5Ll7KSSZ6J3J5l3qozLfx1s2PWeN9Abnp+VU1ewZit7e/E7MMtalymliexeKai1kci4q4dZF+hYscQs8S+Wtff7pj4fKltz022wD/hU49chsvA65hCD7kkP2Ya8KvHK3fLvDMIv5uX7bYCjuBJSkXFs6qAbHqyVPP4/DD3m0WunlXlqjcfFSMI/aDVT9bZ1MDbodFR/SD7MaBMPRPsP7MAiZGCy5ERsPNSSL8/oiADx5392LbgraXMV7q9z+lDC32nFTw4t0yM2/wNh/q8W31H4eGLfgwfPZltb6e3v+jwYBnwYMGAMGDBgDBgwYAwYMGAMGDBgDAcGA4BG8n0hNfm4PSrB+MYH2Y+Y8+T5bZjnA5jzpD7ym492DATuFpPurmy33ElMfcaZbfsPwxL41tppLj/AA2n93p4icLE/Kma3JIElOB4fRlNh7L/AF4lcdL81TEdK6k996hB9uA8wG1XmF+XZQnv27N+nuxYcJNfL6Q8r08R/wBEuI0aHz2s8aeAi/LnOOfuxM4Yj00NMtwbQRC4OoG0a7hhsR49cApzofP6ju8/pGv/APrKCD8B+ljplmeyiprYKeAyzNVMzuSFhhXsokUyPuWYhb9mgLbb6eeIWfO7VFVBHqE09bBHC99oj5krPNbr2aB2A/CC4auCIkFFG8ahUkLSIAB6rMdBY82crpZmYksxY3wHnK+DYolkZ2eSeZxJPMGaJnYCwt2bDSir6IUHlzud8d/7EoOnbgdQKmoA/REtvqxc4MAtZn5P6aWGWKMNT9qpVmhZlvcWJdL6JNtvSB26jnhV4Yy2dJI8tzGpJRP3GNoxpqhG+qMrUFiW0WU9l6LDTvqUG7rntdIZI6WA6ZZQzNJYHsY0tqk0nYuSVRQQRdiSCFINXm/BUnmkqwVM71GpJYmqH7ULJE4kQBSLICwsSoBAPcLYCw41P0T/AC9MO/nVRDFNnLWyuRk9K1aWA7yM0vbnyvtis4i8pdDU0CFZgJDLTO0ZDakCVMTyArb0tAVr6b+riFmnGtG+VzRCohEhqmZUY6TpbMNavY2NtBD+zuwGr4XeL/Xof47H/NSjFxQZpDOuqGWOVe+N1cfFScU3GD+nQjf0q2MbeEcrfDa3vwCzU1QBgW24zx197CVr+OzfX4Y0dluLd4xmNb6DIT/5+OQv6yEDl7frxp55YBD4ajOnJBztROT7OxhH2gX9vfi54S2qMyH79v8AGlpzisyFNPyOAbgUbC/f8zDv7Nv2YteGBarzIfvpD8aOnwDFgwYMAYMGDAGDBgwBgwYMAYMGDAGA4MGAS+AaRRVZrKo9etKEm4Y9nGtwQfvQzNY9Qb8rYMSOBhabM1/f7Hf8aCE4MAcPArm+Zj8IUsg98TJf9S3uGJnGxHYQ/wAco7f/ANcWOGXG2dVgtsaWlJPiHqB/X2Y98em1PD/HKP8A2uPAdKcXzGrBOxpab3XepH/PHXgc3yyiO39qw8uX7kuOEZtmNYbj+1KY/r1XPHbgUWyuiH71g/mlwGace5xLBWVLROEdJJHRiAbFaCmGkA/hB2UW3uRbGpcKUBgoKaEixjgjQg7bqgBv43vhDmypavO2hYA9lWedty2WGjplRT4NI6f5tsajgDBgwYChy2TtMxq23+aSGED2q0rMPbrUf5PF9hUy3jXtM4qctZNPZRJJG293uAXPdb00A/Jb3d+KeM/MHTXS1MsTKSZYE7QIQfVcXBGxvf8AoOA4cGy9lUV9FuBDP20Y6dnVDtNvAS9r7OWGiWFWFmAYdxF/24yafyjrHmsNWImjpqmJKdu3dImIWRmFQsZJYRpqcEtYN03GNWpKtJY1kjYOjqGVlNwwIuCD3YCkzDyf0MziQ06JIDcSRXhcHv1xlT8cVldwHUXjMOYSkQyCaNKlVnAdQwHpjRJazEbseeHTBgMX4p4gmoOxWvpmX7oLVmeA64n0+sEDEMrEfeMb8zc4d18pcQVHlpayGF2Ve2lhVUGsgKTZywUkgX09cNGY5bHURNFMiyRsLMrC4Pu+3phG47yBaSnopqeIGny+cTSQAEjszfXIATuyXLjuuT0wEjh9LLk3S1M6+20EYt7Nr+7Fpw3IflDM16CaA+80sYP7BiuyRgUydl3UxvYm97GAkH2EAbHvGJ/Dh+6WZjprpz8aZRb2bA+84BowYMGAMGDBgDBgwYAwYMGAMGDBgDBiBm+fQUiq1RKkSuwRS5tdjyA/rsNzifgFXg1SKrMweXngI99NCefstgx94PS1VmY6eeA8u+mhJwYDnkp+7eYeFPSAf6bEvjuHVTR+FXSH/W4h9uIfDsl85zT8VaRf9FI2/wClix4ya1Om9vpVJba+/nkOAjz7V1aRz8xg/l1eJfBIIyyiB5+aw39vZLiPMPplWOZNFB7/AE6rFamaGm4dilT1xQwrF1vI8SJEPG7suA98DZeslRW5lbepm0RN3wwARqQOgZlZvEacOOIORZUtLTQ068oo1jB5X0qAT7zv78TsAYMGDAZz5SpGoK2jzZY9UcWqCrItfspCAptzJDFiPGw2vh1lZaylBgnZFlVWSaLTq0kg3UsrAXG24uL9DjlxZQrPQ1MT20tDIDcXt6Bs3tBsfaMYJ5NuNqjLY4lqCRQVbOiMTfsmUgPKg/BDONQ62JG4NwYOG8pj7Wur4yauVaqOkoZ6p9XzrFUMrECxCs6FTpvYC1r7OHD+QZnlUSojx18I5w7QyRkm57J2JV1uSbPbwtywwcDZOKfL4ITFHGVVdQjIZXZQPndQAuXI13O+4ww4ChyfjGKeTsJEkpqi1xDOArMPwoyCVkXn6pNrbgYvGcDckD24ruIeHoa2Fop40kBB06hcoSNmU81bxGFPgzgqnqaGknqu1qmaBG01MrTIjMnpFY2Okb3ANiQLYB+vjlWUiyxvE4ujqUYd4YWI+BxkHFHBlPlk6SQ+dKrIRqKzPEpZlVYu1p3WaNibBVOpbkbXw28NTSSxK1NXHtAqtNS1WmZoCRdonYaJlKm66nLerexwEHg2R43paKXeSilnp9XeghV4Wt01ROvPqhxe8POPlTMx1Bpr++A7/Z7sLj0uZU+ZyVfmSzRyMrEQ1CGxWDsr/OKhsbA8ug3wsZrxvmkNTUTR5fLSioMSPK8TzdmsaldQ0qFJ3J3vytvgNzxTZrxlRUv7vVQxn8EuNX6IOr6sZLUcQUE4Iqq/Mq+QXBp0jeFSR/ikCgb97YuPItw6zRPJVUEEYGkQSNCFkY76/WJa2yENtuTa+Adsl8pGX1kywQVKvIwJVdLrqsLkAsoBNt7c7DDLjPOJspp8zzSKju9qWCR5WiJTsHlaLsSrjYSWVzYg7dMKs3HVVlMtVFPVOxik+jwVcbSGoi2syVUYFmI/CBA2B64DbcGEPhry05dVoNcwppPvklNgPZJ6hHvB8Bhgk45y9QSa6l23/d4/+LAXmDC1Fxwkw1UtPU1S2uXjjEa2O4s07Rh7jcaNWINX5TYqeZIqqF6YuwW8ktMSmq9mdEnZwlx6+mw5nbAOeImbVLx08skahnSN2RTyZlUlQfabDEiKUMAykEHkQbg+wjHire0bnlZSb91hgMekyWsmo2zGsFNW9rHHJHqd17KJmR2jji7IoCw2Zudup628GbVeXyvRNLSwQhFkp9bSVDxK7OogjUKjT2KMVFrqtgdXSbTFhwqh6ihU7d2gEfVizrc0gp83keZlU+ZxKu13a883oogBdybclB5YCJ5KaueZK2WpAEz1Q1AI8fKmhAOhwGF1sdxvz5HBix4IqxNLmEoV11VY9GRGRgFpYALowDLfnuORGPmA8cOxFc5zTqGWkb2HsnW1/YoP52J/GyA0qg//AJNJ47+eQ4i5GhGb5jfrHSEfozC31X9+O/Ho+hHe1p6Y39lXEcAMfuhVd5oodvZLU/04V3l1UOR05YAMIJ5GJsvZ0lOJWJPQagm52wzsl81k72olA8bTSX/aPjhDrp9cWTwcmloY4rdbVElJHIAP4FZ/YAcBryMCAQbg7gjrj7j4osLDlj7gDBgwYD4RjB/KbTRtODGiR0GWSxRMiqNLSzyCSYBRtZVChh+EbW3Nt5xm/leyaKHIp0iSwMySHmx1yTgu5JuSTc/G2As6nIKqiQyZU6yRW1eZykmM33+jyXvFfohJTf73Fbk/lPrJ5ZYjlbLLAFaWLtwJdLX9OON411gW6N98LE3GFPh3yh5vDlkdUKemno4VEZYNaRVjOj0wH2Nrb6TsQbYuajyjZPm0SLUSSUk6gmOTdHhYjfs51BFj3GwPUXwD5nvEHZ5c9UiOHaIGKNwVfXLZY0ZeYbWyi3O+F3JYMzyumWnMcNdFGLJL2vYGJEGyurI2oADYrc879+E3hyKihrIpqvO1q4ojrp0d32c7BnDFgunmN+djtbd1404/opMvqYoKuKSWSJ40WNtZvINA9W9tyNz4YDE824qrZ6z5UkjVHg7B9IBAsx1QnQxJIZfvuViDzOP0TWZPT5nTxT2KsyCSGZbB4xIt9juGUg2KNdW5EHGE+WVBBmjwxgBDTQRkdwQgqfAjSo9mNv4EmWLL0hdgDTO1IxJtcxSmNDv1caCB+OLYCoy2CekmFOjJFId44txS1QFy3ZXBalmAuTGpKgDUFYXK3kXG0KkJVJJRyE6bTrZCfxZ1vE1+npA+Axa5xk8dVEYpQbXDKykqyMu6ujjdXB3BGI+VZdKIWhqnSoW+lWKWLpb++rupfoSLA87DlgLNbcx169+PWFSfhTL1lEMbmlmcFljp6h4GI6ssKOFI256Tyx3pcorqeRAlUtTBcBkqVAkVepWeMDUwHR0N+rdcAoQ+R6rR6gpm0ka1Ll5dEVmY6iRd+0uOZva174t8qyHMqeJIJVoa6OIaY3laRJSL/fXjkW+nbbuHPD5gwFBl2Qxyx/SqGlja5ARQsq6fyjEnPfa37cSRwzRRjUKamQKCdXZRrYW3307C2DN+JoqdhH6Us7AlIIhrkYDrpGyr+O5VfHFFmXCU+aKRXSvBAbWpKdxvbe882n0z+IoCi3NueAUcz4uqc4q5KTL5vN6CBfn6pfRNgDuG5hdtlXSWCsSQOUjLKBhAwhymGqhMSlPOGhFTK1ie3mDAnS4IIBIYb7b2DXR8EMsZpQ0UNFc/M06Mjyr3TTM5JuNm0gFvwrEjE5/J/QEAGliJAtqI9Jr89b31PfrqJvgEfg/iQZVTutRSyQK79qIVnp2WEMo9FI5KgSgEguVK3BYi227BT+VelnDCOGskABuVppGA9tgcNNFkFND+5U8Mf5EaL+wYkVpIicjnpa3wOAS4DfhiPSNV6CMWHX5pbi3x292JWYZtDS5s8k2oXo0AZYnksBNKWJKI2heVybDl3YjZfYcLr/7aT/q5P1YsKztflNzDpLtSRgF76VHbvqewILWB9UEXOkXHPAdeEJFaSvdGVker1KykMGHmtPuCNiMGPfCsISWtjGn0ahL6VCC7UlOSbDa5Nz78GA55I181zA9yUqfBJG/38e/KC1svlPc0R525TJtfx5Y58PSH5SzJSOT05G3NTTjmevpBsdfKF/c2fwCn4SLgOit91WH70U8/8c3TCF5OKdK6shn9VMupo4I0Lem7yR3aV16JZiF7yL9LYfIh91ZP4pH/AD8v9fcMZ7wzlAzLzTsA1OaKJYp66JtMjuEBNMg9VlUkFi4YD1QN7kNhwYyrJM7z9u3CLS1KQVDwXl+akfsz61kIQAgqffiHxBx5xBSxGaTL4I40PpOLygDvIWYkL+NawwGw4MZTw5mee5hRrVw1FEok1aYzG110sVsTZrG45G/PHmloOKJNWqopYbbAMIzq8Rpif67ezAaxj463FjuDscfn7NfKXnmXVJp6ns2e1wGiUqy7+mrR6bjY37rHYcsaPw75V4JadHqkkgka67RSvG5VipMUiKwZdQI3N9j7SCL5GuBqKupqk1NP2jJUFVYs62XQpC+iwGxuffjYMp4VpKVdMFPFGDz0oLn8pube84XPJdlxjFc6xGGCWraSnUo0d4yi2cKwDBT0BA64eMBxkoo2XQyIVOxUqCLd1rWwp8c5eiU8FPCiR+cVtOh0Iq3AlEjHYW2WMnfuw5YUuKYdeZ5Wp3USTyEHcakgOg2tzBNwcBh/lwuc6n8I4vh2Y+040/L6vt6aoDWtXUK10Rt6s0cKRzWtvdHWBxtzJ7sVGe5ctVV8QSAA9lSRxDxtH2jWPTeMfAYmeSiiWfLUWQsslIZQo29KKrh1rfn6JDhrDrGO62A0Gq4hWKlilYF3lCCONPWlkdbhEubd5udgoJJABOF/VUT1AgqKx4ncampqOM2iBBIWSr0koSAfS+bJPq9MduEV7eSGQjalo4Y18JJ4keQ+0RiEA2HrsOuI1FXOokpYWCVM+YVCu9gSiBu0aS1jciAxIt9gXj6C2Aacn4egpQexjCs3ruSXd/y5HJdveTbFlgxU8R5s0ESiJQ88ziKBTyLsCdTW+8RQzt4IQNyMB3fOE84FOoLvbVJptaJTfSXN9tRFlXcnc2sCRR/LUuYSyQ0b9nTxkpLVABiz9Y6e/o3XrIQQDsATuK6toTqXKqaR+1l+fzCqHrhG2JvyWWUjQoHqIpsAAuHHKcqjpYI4IV0RxqFRe4DxO5PUk8yTgOWT5DDSqREu7G8jsS7yH8KSRiWc+07chYYsMGDAGDBirz/PBT08sigSSJZVjBF2kkIWJD3amZfcb4C0xHzAHsZNPPQ1vbpNseqIP2adqVMmkaygIUtbfSCSQL8rk49VPqN+Sf2YBIo2/wCywP8A6Yfqpji7Y2zSK3qtRyfqzQ2/lHFFlyE8LAHrlrc+405+zFzPZc2pQOtHUD4S0xH24CRkQ+lV5/x8Y+FJD/Tgx44ecmqzEdBUpb2+Z099/hj7gImQn7q5kPxaU+0mJxf2bAe447+UM/cuq2uez29txY+4744ZKfuxmH8DSfsnx98p0mnKak/iqB7TIoFvG5wFXxnWTxZjTCBxEahRAZCgk0/OXuEJFzcgeAYnpiBlHAua0CmOlroXjMjSEPEEuXNzeyOefcw92IHl9hkEVPPE7I8OtiVJU2MkKghhuCGZTt44l8G0FQ2WU9Q+bVELyx6z2phkUbm1jNHqta333fgLPgySqgzCpirVjVqoCeLs/UdogscpHpEhivYm217E2w5V+YRRAdtJGgc6V7RlUMSPVGo7m19sYN5SuIG1U1O+Zx1kbSFpHijijaJSOzYGSNiCWRpLrYct9tsPPEtb28a5dmlFMyysqJWQAPHrJ0pKOsLEn1TfmR6SnAVXktzYUebV2UalMXaPLT26EWJQf5O23Qxt341/H5or+EJsgzejcyB4mmUxygWuusLIjLfZtLbgEghtjzt+l8Bn3li4Pkr4KcxKCYpgZWuAyRMtpGBPO1gSPAbHHjyOZtDHlNFBJJGk0glaOMuAzjt33Vb3P/I92GPj/tvk2pWnVmldNChAWa0jBGYAbkhSzbd2EChq8ngQZfXuva08jwLq7UXjSV2hZ2SyXCve5OxLHa+A1uSpRWVWZQzXCgkAtbnYdfdjrjLn4EyCdxpqIyw3ULWliCSDcXkY3wwJw5XrcwZqWQnYTU8ctt+joUv3bj4YBxwo8TuBm2VeLVQ/1fEXzTO1JvPSSLfYohRveGDL7r+/Fdm8tS2Z5P5xCV0ySh5PQ0mRoXsqlXJtZb7ovId9gHrgOhFRJnbHbtquSAnwRCo2/POKTyd1QhjYNe0mUrIxO9jSyzRMB7FZRhh8j0l48w7/AJSnJ9+jCfT1iwJEGNwsecUslvxGMwHwH1jAaD5NjeOqNybVPZ79Oxp4YiPihxHyAXz7MAeSRwsg7jNGgk+PYx/ojEjyUAnLVla2qaWaZiOpeZze1tsReHKkNxBmi8isVKAL8wEJJ/WA/wDvAPWFukU1OZSytbs6MdjEB1llRXmc+KoY0H5UnfidxPnJpacsgDSuyxQIfv5ZDZAetr+ke5VY9MdMiykUlOsWouRd5JDzkd2LSSHxZiTbpe3TAJHBmaNIXniZddfmMnpEbinp1ta3foj0ju7a/TD8+ZoJ1p7ntHjaQC2wVGVSSem7ADv37sYRwVxYaahpakKTBS1sq1dgLhKlQI5PYCSLDqAOoxseWQMcwqZmBIMUKwPb0TH6bMA3LV2hJPh2fhgL/BgwYCh4oqnWSiVXZBJVqr2NrqIpX0nvBKAWxQ5fH2s8B59tW1VTLfmRSloYdu5fmD7VHvtuPpVjp4p2NjBURSr+NpazqB3mIyW8bYocuzAwCglUBw8ciX6fSK+lVm587OW92A0THxhiHHmYapenA3SNJGa/LtGcKtu/0GPwxNOARslj/wCzKg7/AHPYe7sT9mJskpOaUBPNqOov+lTHFdw1ITw36pFqWdQOtl7RR77DFhVi2aZbv/g1Svt2pzb6r+7ATeG/7bzL+Mx/7HT4MeeHD9MzIfviI/Gjg/owYDnlZtnFaO+npD8GqBg8o76ctlYi4DRE+wTx3I8QN/dj1Qn7s1X8Upv52pxx8p7gZXPfleIH3zxj7cB64py5KmoippB6M1NVITtsCIhcA9QSDfvAx+aYeCa+W+iknkF7BxE5U2NtntYjbvx+n80/ulRc/Uqf2Rc/69ML2XZ61NkSyRAGXW8ECnkXeqeKMH2GxI/FOAQvJN5M2qIaiScJ2UyTUrAi8kLoyWdb3Fwwbba2lTvfG9hLC3hbCL5K+FZsuFXTyMzoJkZJCLCQtChkZd721ejf8XvvhvzrLFqaaWB7hZY2Q2NiNQtcYD8y+VCCuirRS1dS1UYxeBu9ZDt6I5MSLEb+qLEi2Nm8lvHctUGoa2N462BAzawVMqG1nKkAq1itx11A94GSeSPgNc0qpTOWMMMdmsSCXcFUs3QrYv7UXYgnH6Ap+D4ErFrRrM6wdgWLeutx6T7ek+1r+PLYWC8OMh4b8llJmivmFS80kk885IVwqWWd0XTZdVtKjrjUc6zVKWnlqJDZIkLnpew2A8SbAeJGKbya5W9NlVNFKLSaC7jqDI7PY+I1WPjfAR6XyS5XGABRxm3Vyzn3lmOPsnkuoQCIUlpiTe9PNLFz8A2n6sNuDAJ3/V/Kg+ZzTMFNttciTD4PHf68Uef0lVSVVC9RWNVosk0io0McdmipJmB1pue61v2Y03CZxtD2lflsf4T1It4eaSD7cBReS3M0jzHNKMk6nqXqYh0aNyPSDeIaM+wjnvhI8oNVHB52oHpJmUpA/FqqO0nhuwv7/HGycGZbEaWlquyQTvSQq8ukayvZodJbmRcD4Duxk3FuUrU5jnEbXUU8T1gO1mZaaMKpBHI6nNxbp3YDXuA6QRZXRoOlPFe3eUBJ95JxnNfmpoeMLt6lXHHGfAOqqp/zkY595xqnDx+h09hb5mPbu9AbYyHy15TI+cZc0J0ySBY4252ZJwQbdw1g+7AaVli+d1slS28VOWgpu4vyqJfbf5kHp2cn4WLPiOuEFHUTHlHDI5/NQnHfLMvWnhSFL6UUKL8zbqT1JO5PeThP8rlaxo1o4xI0lU4VlhUu4hRg0zhRzFrLvt84MAg+TrLFThzNGkUEuHuG5ehTK8ZuLm92uO42xoHkbzpqnKYu0N3hLQMT/i7ab+OgqPdhD4GjNHQ1tDmUNTTUs9zHM8L2XWug6yoYI1gh32uDvhh8icyQvW0S1EdQFkWdJI+TiRQGNrm1ioBHj1wGp4MGDALvGCB/NYiLiSotb8iCWT/cA688IVC+jKcoe/Jd+nqSRyj64h8caBxLtPQN3VRFu8NSzg/Dn7sJeXZS5yeh3FopDAw3uRJViEEexbnfvwDtkB1VVc/dOkQ5co6eI91/Wd+v24tq2sSGNpJDpRRdjYmw9g3xT8Mi01eO6rv+lTQH7cSeLEvQ1NuYhdh4lVLAfEYBa4cjJ4fkU3J7OrX/AEkwHhiXUn6flROx7Co2G3OKEkW7tuXsxH4RkEuQsb3VkqrHvBlmsfYRiJnUk4lyh6dY3mMUqKJGKoNdOhLEgElV030gXNrC3MAycPD6XmJ/fEY93mcH9JwYjcGq6zVySv2konjaRwoUMWpYfVUclFiBck2G5J3wYD7T/wB3JvGhhv7qie324+eUy3yXPflePpf+/R48xG2fSdzZfH+rUSch+d+zB5T0vlc48Yv5+PATq4fdKl/ganf86D+vuGFHhiPtHy6mFikJq6txba4meOH9aR2F/wDw79MONWfujT/wFR/Lp/6/DCx5Pv7aYkC5oYT8aqrJt4X+zAaBjlV1Cxxs7GyqpZiegUXJ+GOuFHyr50KXKKlibNIhhTvLS+jt4hSzexTgKbyDZN2OVCb76okaQ+AU6FH6pP52NHwneSG3yLR2/Ab+ce/14ccAgZvm6ZhnMWWA3ipl86qB0eRCvZRnvVSyuR1Nh0w/4yHgbJJ6biOqedAnnSVMkYLKSVFSmkjSTa4PI93hjXsAYMGDAGFLP01Zzlg/ASrkP6EaD2escNuE6rzSNc+RJZEjK0emFWNjI00130nkdKwrte/p9cBacCsTllJe9xAg357KB9mM28sOa+ZSyyrCA9XBLRNc21p2cTLONual3j8dI32xpXBC2y6mv1iVv0xqH1HGZca8EjMnzLMXmkWOmV0p1ADBvNo7y2vyUuHWy/fBjfpgNW4YnD0VM45NBEw98anGd+VZNecZTGeTs636gM8YY+3Te2NA4Qp2jy+kRralp4la3K4jUHGd+UPK0zHiCgoizKEhaWQhrEqWJ0JbcMdG5vyN+mA0fhvPVracVEYsjPIE8VSVkDcttWnVbpfCTwbxA1XntXIyHsuxMdI/QxwTBJivfqkYG/gB0xfcA1dGiS0NJMHFNK/o6gdKyN2gCnUSyKXKau9D7+GQ5FHSV1PS0+opT0k5kZiCR5zURvGGIAuSUmPsXAOVsUGf8DU1Y6yuHjnRQsc0LtHIgBuACptbc8weeGDBgFGPhfMIf3HM2dRey1MCSnwvIpRieXPux8hzvM6clamiWqUbiakdVv4GGVwwI8GIPhhvwYBCrfPa6YNFBPS2Uoj1HZBacuCrzxpG7PLNoOlQxVVu2+5xXz5ZWZdQxU0ghmp46mAicOyOq+eLIXmRgV09CwY8wSCLnGm451FOsiMjqGRgVZWAIYEWIIOxBHTAVPD0J7WslswWWoumoEXEcMURNjvYvG9j1FiNiMWVepMUgVdRKMAtwNRsbC52F+V8UP8A1dUY2jE8Q7oqmeMforIAPcMEfB0sYIhzCsTb0RI0c6juv2kZcjw138RgKXyUuW4diDDkk6/CSTuxwrM1jhgyOdw7ABdIjUu7F6FlChRubkjE3yYUJiyqSFmDdnNVR6uV9Mzgm3S+5tfrjlSSHRkAtzAJ8PufJf8Ab9WAncISytmOYNLGIi60r9mG1FbpIvpMNi9lW+m4FgATzJiZkzk5rmAPSKlt3WtN9d7/AFYMBEjUjiFi1vSy8dmR3LUemGuNzqYWsdhz546+VCoEeWSObWWWnJvtsKqIn6seOIm83zWhqT6kqyUTm/qtJpki28WjK+8eGGiro0mRo5EWRGFmVwGVh3FTscAvZtm0aV1HJrTs2iqA0hdQqraJtRYmxF1A9/hig8lMvas0o3VaSliLc/TJlmZQethKl/bi9m8l+WNKspooQy3sAulDfq0Ysje8HFOuX1uTpVvTx0ktJrkqQpZoGiBGpkFkZCABYHbl7gGg4wX/AKRM9Q1RCmiQUsceoPpOgyOSDdrW1BQoAO/pHvw9TeUup7FHXKqpWfTu4JjXULg3iV5GHLlHzNtsI/HsGdV8TLU5fF2UepldGPoAAEuFM9mOkbFkuAWAAJOA1DyYZc8GUUkcmzCLUR3B2Lge0BgMNGFTLfKPljRLprYbAAWZtDbD8BrN9WItd5WKVF1xw1lQm95IaZyg08/ScKCNxyvzwEyBBJnkjjfzeiSNuWzTzFwO++mMH84YacZbkHG+rMKqqjoMw7CaOIOewuRJFqW4Aa+nSRsNRuCbDqxUnlWoHlMLySQShtBSaKRCCW0gkldKgnb0iMA4YMGDAGIWbZLBVR9lURJKnOzi9j3jqD4jfE3BgF6p4KicKvbVSRqukRpUyqpG1gSG1bWtbVjrmXDyJlk1HTRhVNPLHGgPV0YAXY8yx3JPMknF5gwCxknGkHZIlSy0lQiL2sMxERU2sSmo2eO97MpI9+2EPiDhNc3zpaiCp7SFezRzBf0EUMXvOAEBJsoClmOtuQXGu1NFHJbWivblqUNb2XGOqqALDYDYDuwCunk2o4lUUyNSOhussBAk3FmBZwwdSLXDAjYHmAcXGS5HHSowQu7O2uSSRtTyNYDUzewAAAAAAAADFjgwBgwYMAYMGDAGDBgwBgwYMAo+T9T5nUdL1dX7vpD4r4WJjyBudytz7cvk/wCeLHydNelnFrWrKsb9fpDn7bb92KpJAtPw+dra4gPzqGQD+vswF3lN/levt/4FJf2/P/ZbBj1wiolkq6wDaom0xnvjp17JWHgziRh4MuDAWXEeQpW00lPJcBxsw9ZGU3R1P4SsAfdheyHjJoGFFmjLFUrtHMfRiqlHKRH9VX70JBvy52DpiJmmUw1MZinjSWM81cAjwO/IjvG+AlA4reJsiFbSS0zMUEi21DcqQQQbHYi4FweYuOuF9fJ20C2oa+qpV6RkrPGvcFSUEgeAbAOFsy65w/upIB8OdsB0igzlj2bSUCKNu2VJXY/jCEsqq3gWIxT5x5M5VgnkjrKueeT0pYmlCxTjUDJGIgtlDJrVRew1AcsXScL14O+bzEfxem9+/Z49x8N1wt91ZD7aan/4MBVZxm2VVZUs0kdUuyNFFKlVEbWICiMvsLixUrz7r4uI+KpANMdBXShQAHYRR6hb1vnJVa/fdQb92PacP1vI5nJa/wB7BTggd1yhHvtgXh2r02+U5ie/sKb9nZYD7/ZBVvtHlsq+M80MY/0byt+rhcbgOtq6iKWuemXs5VlJi1SMdDhkjXWiiNRYgsLlgQGDaQ2GN8lrrBVzDlzZqaMsTc8yCq25CwXpzOObZHmG1syHj9Fj33/K2wDPgwpHh3MSTfNSL9FpIRb2XJx8h4XzACzZvKd+lNTja/ih38fqwDdgwonhrMembPy60tOd/cox5/sbzK+2bdORo4T79iMA4YMKHyBmg5ZpGfyqJPslGOgybNLW+UIDbr5nueex+fsBy5YBrwYVpMkzJueZRrz9SjX/AH5WxzbhzMSP7rMD3+aQfXgG3BhR/sczK4vmxt1ApIRf3knHReG669zmsvsFNTgcul0O+AasGFQcNV/P5Vl99NT2/kDHj5CzRfVzKJ/4SkX9qSL+zAN2DCmtDnA286omHQmnkBPfcCawx67POL+vlxH5E4/+Q3wDVgwr+aZs4saiiiO9ykEsns9aYD6vjj58k5oDcV9O3g1IR/JnvgGnBhTOR5oeeZQju00Y6nxlOw5D679eY4ezW/8AdSPny8yTlf8AhO62A9+TYWpZl/Braoc78qhuZ78LsdG2YU2W0ULtG9MsMtXItlaAdgydly9Gdwx2tdQNRt6N7vLfJ9IgdXrZBG7tI0dMvm4d3N3Zn1PJ6XcjKB0Aw1ZZlcVNEsUKLHGvJVHxJ6knmSdydzgPdDQpDGkUShI0UKijYADkBgx3wY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t0.gstatic.com/images?q=tbn:ANd9GcTPd2LEg1_MxR1koR8MtU9vp6bNJ4bRVylZryM-jv7h_xTI8z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2066925" cy="22193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clean the kitchen.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146" name="AutoShape 2" descr="data:image/jpeg;base64,/9j/4AAQSkZJRgABAQAAAQABAAD/2wCEAAkGBhQSERQUEhQUFRUUGR4YGBcYGBoYHRghGBobGBgYGB4YHyYfGxojGRweHy8gIycpLSwuGh4xNTAqNSYrLCkBCQoKDgwOGg8PGiskHyQqLCwqNSwvKiwsKi4qNS4qLSwsLywwMCwtLDAsKSksKSksKiwsLCwsLCwsLCwsLCwsLf/AABEIALoAyAMBIgACEQEDEQH/xAAcAAACAwEBAQEAAAAAAAAAAAAFBgAEBwMBAgj/xABUEAACAQMBBAUFCQsJBwMFAAABAgMABBEhBQYSMQcTQVFhIjVxgbEUIzI0VXN0obIVFyRCcoKRkpSz0xYlMzZSU2LB0ghjk8LD0eNDROEmdaK08P/EABsBAAIDAQEBAAAAAAAAAAAAAAMEAAIFAQYH/8QANBEAAQMBBQQJAwUBAQAAAAAAAQACAxEEEiExQTJRYXEFExQiM4GhwfCRsdEjQkNS8eEV/9oADAMBAAIRAxEAPwDcaRd8ekeWzvEtILJrp2h67yZRHgcTKdCjcsc89tPVZVvZ/WKL6Cf3j1SR11pIV2NvOAXt50wXsUbSSbHkVEGWY3K4A7/6KvbbpdvpEV02PIyuAykXK6g6g/0VVN+fN1383/zCrG6vxG1+ZT7IpPtLrt6gzTXZ23qV0Vj76m0PkWX9pX+FU++ptD5Fl/aV/hVcqVTtb9wV+yt3lUj0q7Q+RZf2lf4Vdd1elK82jG8lrs5CqNwtxXgU5wG5GHuNfV4cRyEdiN9k0G/2cvidz88P3a0Vloc5pO5LzRBlKJz/AJQ7U+TIv25f4NT+UO1PkyL9uX+DTTUrnaHINErfyh2p8mRfty/wan8odqfJkX7cv8GmdmxXwZanaHKUS3/KHanyZF+3L/Bqfyh2p8mRfty/waYuM11RsiudocpRLH8odqfJkX7cv8GhW2eke9tWiWbZ0amUSFMXgP8ARIZHziHTyRpT9Wa9Ln9PYfk3f/6pokcznOoVCF0sOlK9miSWPZalJBxKfdiDIPgYtKsffE2h8lL+2p/CoNuV5utPmh7TRqgutTwSME62zMIBxXn3xNofJS/tqfwqn3w9ofJS/tqfwq9r1eY9NV7W/grdmZxQ7ZHS9d3Ks0OzAwRihzeKNV5jWLxq7b9KNwLq2guNniEXMnVq4ulkx3nhWMZxkdopR6MPi9x9Jk9i1e295y2R9JPsSmBM4y3NEAwtEd5bLUqVKbSqlSpUqKKVlW9n9YovoJ/ePWq1lW9n9YovoJ/ePQpvDPJEi2wq+/Hm67+aPtFd91fiNr8yn2RXDfjzdd/NH2iu+6vxG1+ZT7IrL/j81pfv8kUqVKlDRFxvf6KT8h/smgv+zifwO6H++H7sVd2ttmGM9Q8irLLG/AhzlvJYegZOgzzof/s4H8FuvnV+xTUQ/TdXgkrScQtgrm0ndX0/KuNDKWUJqVKlcUUrrHyrlXSI10KLO+kAytexpKbqO2dFjhlgcoqzSsRxSlWByMKFBBXU0D3s2o9xBsiWTHWPFdceORZbZlYj0sCa0Hf7HuI5GffYMenr48Gs32+MWuyMf2L391JTsRqGqhRTcrzdafND2mjVBtyh/N1p80PaaM1nP2itdmyFK9XmPTXlerzHpqqsk3ow+Lz/AEmT2LV7b3nLZH0k+xKo9GHxef6TJ7Fq9t7zlsj6SfYlNt8dKu8FbLUqVK0lnqVKlSoopWVb2f1ii+gn949arWVb2f1ii+gn949Cm8M8kSLbCr78ebrv5o+0V33V+I2vzKfZFcN+PN1380faK77q/EbX5lPsisv+PzWl+/yRShu3duJaxhmDOzsEjjX4TseQGeQ7SeyiVInSNdmK4s5OEsAsoUYLeWQuBgcyR4jtrjG3jRSVxawkZqvfRXFxKs0nuaKRAQnDEZSoOdCzMMnU9mnZXPc3bF1sfrEjWCaORgzF+sjOQMABtUXI7TkVxt9qzzDMcZVe9Y2uCSMZwEIGAe4tjtxX2YNoMyCOM4dwnHLAYlyc404y+NOeMDvojetGBpT58zWTdnd3itQtOl6xZMyddEy4EitE7dWe0MUBGPEaYpqsL6K4jWWB1kjYaMpyD/8APhX5ti2zIoDsRFIQyEe5nP8ARk8QVg5B4TnOcY1rWuhKeJrKThBE3Wlp8nRmYAo6gABUZMYA7jzohbgTRWAcM0+1K6SJ21zoKspXWMaVyr0MaiiR+kXbgWeC3kdIoVHut3Y4MnUNlYU7CeIBj24xgUrb2WrQ2uxkf4YiuOLwL2/ER6fKrW7nZ8U+BNHHIFPEvGobB7xkaGs76Zz77s/03H7im4nglrQqlAt0thOyWFyJ5FRLcKYR8FtW158tcnQnQU40F3K83WnzQ9po1SUhJcVqsFGhSvV5j015Xq8x6aorpN6MPi8/0mT2LV7b3nLZH0k+xKo9GHxef6TJ7Fq9t7zlsj6SfYlNt8dKu8FbLUqVK0lnqVKlSoopWVb2f1ii+gn949arWL9JuypLjbsSRTtbt7jzxqCTgSPldCOfp7KHLiw1RI9sK3vwP5uu/mj7RXfdQfgNr8yn2RSXvHuXdR2k7vtGaRUQsUIbDAY0OXPsqbu7nXUtpBIu0po1dAVQBiFGoCjyxpp3Vn3G3NrXinrzr+zpwWk4oTvPu+L23aEuUyQwYDOCucZ8Ndca0DsNyruOVHbaUzqrBihDeUAclTlyMHlTfImQRyyCNNOYxp40E0aQWlFHeFCEobMRxbAwWgdJFMZMbAyW00BcB4mY+VE0uCcHkWznOKeEuhx9WSOs4A5UdxPDkd68QIpUtZpdnm1ilmjNoOKMlYSjDCEx8ZBbJLaaAEk9uaOWsRmmWdkZFjVliDDhc8eON3HNQQAFQ68yQDjB3uvKkbQ3LPBL8u7UkN1cXTdX7nVbiQKCS566JeMcIGMcSk8860Q6EbfJuZFJKdXbR+BZY2d/WvGB6zR2/ZhFIUGWCMVHeeE4+ukHoy3UnuLX8G2ld2o0doxGvDliRlcSdvD2gaYqBwp3jTT3QbQKZLdq+GSs9+9ttD5bu/1P/JU+9ttD5bu/1P8AyV263+33SifcV9LHSB97faHy3d/qf+Sp97baHy3d/qf+SuXG/wBvuotEVcVlvTZ/SbP/ACp/3IogvRxf9u27v9Qf66Ut+t0Li2ktXnv5rpT1+FkXHCRA75HlHQ8OD6qLE0BwoVworuXcr9z7QcS5EQ04hnmfGqG/u+j2IhEKxu8vEcNkjC4GnCRqWP1Ghu5O5VnPYQSywKzsGy3Ewzh2A5HHKhm2LD3Rtq3hROGCDhjXTycQAPIo9BIFCDWdYa6VT5c4MHGlFo33UjUKJZIo34QWUyKuCQCRhjnGai7bt8j3+D/ix/6qGbV3Es7mVpZoiZH+EQ7LnGmcA4zVT71+z/7lv+I//eggR6kovf0AQ/o22lElvOHliUm4kIDOq5BC6jJ5eNENq30cm0tk9XJG+Lk54XVsZC4zwk4pY6PtybS6tWknjLMJWXIdl0AXAwD40XO6ltZ7T2UbdChe4w2WZs8IXHP0mmmhvXa1Szr3VcFvlSpUp9JKVKlSoopWVb2f1ii+gn949arWVb2D/wCoovoJ/ePQpvDPJEi2wuO+nm+7+ab/ACoZsTbsdpsq0eTiOYwFRBlnOWOAPAak0T30H833fzTf5Up7uWElwlnDcIJbVIBOqRBhKNTF5TL5SoXYklc6JWc0Ax47/ZPucGvqd3ujdt0kWzfCWZPTGzfp4RTLaXaSoskbBkccSsO0Htr1OjXZRVWwcMOIfhMmCMcWfh6jAPqBqhsOIQ9ba5z7lfgTxicdZC2nPyTw57SpoN5rq3VcSscaNr509la2lYLPE8T54ZFwSOY7Qw8QcEeIpZ2hv/LZyx208cdxM2AGik4CeIgL1iMp4HbngEjt0FHd4duJaW7zPrjRF7XY/BUevn4ZrMd1t2pL6WWSSQq4ZcyYB98fMhI7iAoAI8Kt1jImF8myFHh1Kt+cPutH2htSa3AmumQN8GC0gJYyyNoquzAFyD2KAo1JzpQTdbpL+58xgkRDZg8LNGNYnwBKy4+HF1nF3kAad1C94z7lmbN1LdXfCVEjYAtlYa8KqSOtYcuXCNe6lVdBgDQdlUjlElHtHd00rx/B56Uq/ZejjaWkyYDTnv5L9U2l2kqLJGyujjKspBDA8iCOYrtWD9Du+BtLr3DKx6i4OYc/iSHmo8G9uO81vFMuFMslhSxOieY3ZhSpUqVVDSF0j7XvOshtbCUQyskk7uRnyY8KqDQ44nbGcdgoDv1tn3VZbMuMY61ZiR3MbSUMPUwNE+kOC5t763vYQrW5VLe4zjKhpgVYdvN+Y7taW94QF2fZoOUdzeR/oS4x7acjAutIVCrW4MoTZVuzaBUdj6FZyfqFDdy4S90zv8KKEFvCS6YzP6wmF9VfGzpP5jto863HDD6nkYufVGGoxuLHm3acjBuZXlH5OeBB+qv10g/bPn+B6Xk5tSMbuFfYe6YqD7R3mSG6gtmSQtPyZR5K6ka9/LXHIYoxUNUFNU4a6JL6JviT/Pv7Fojt7zlsj6SfYlDOimQCxkJIAE76kgDkvfV/bM6ttLZHCyti5PwWB7F7jTbfHSrvBW01KlStFIKVKlSoopWd7/dGM1/eJcwXZtisQi0VsnymY6qw0PFy8K0SpUUWK33QnedW/XbWbq+El+MPw8I1JbL4xgZ1oZ0abTjiMa3rcMEsLQQTseBJeqnZuHOhTRtA2M089J+1GuJIdk27ESXPlzuP/ShU5bPi2Mer/EKJfc2EQrb9UjQIoVY2UMuAMDn2+NAlY1zbqFLaOrI1XM7oWImNyY7UQiPuULxcfEzsc8OMBR+nspQvDeT3k9zsyCGS2dY4leRurV+p4hxRAEZTLFQeRxpTEm51iDkWduNc44NP1T5P1USvNtRWyF5nVFSMuEyASqYHkLzOpCjHaQKWjs901ca6IRtp/jGKxXeKDaE15KJ4Q7WsYYxwsGEQftAzlnI1PbjwFebG30W2sWityPdNzK7cROkSjCqxB/GwNB6+6tI3egMUM11cjgluGa4mz+IoB4E/MjGMd5NKu5vR7BOstzcQALcljDFkjqo2JIYY5MdMdwHjQp4ophR4wBHI09q4rfjklEbI3Y41OnPH0SQqY7z2knUknmSe0k16WAwO1tB7au7ybM9wTtDIxZQA8bnm6HQfnAgqfRmhUDHidpFIcHg4SMFMdmD2nt9FVLDmf9Xq4rXEQxsZFTp/UDP8D65L6veIKsiHEkRDqRzBU5yPb6q/UG6+21vLSC4XlKgYjuPJh6mBFfmgjI8DWqdAe2/eZ7Jz5UD8aD/BJ3eh/tirMNWEbljdPWe69sw1wPMZen2WsVKlSuLziW+kWLi2ZdeCcQ8CrKwP6RWdb3LiytfG8u/rE9aL0jebLrxQD9LqP86RN5rTrYLCJSAZb64QE8gX65Rnwyabhy81UrOdk7VuWthG4UJbwkwADBZ7k9VGSc6kBnx6DWi2GwtswxJEkVhwxqEX3yTkugPPn21m89jPBF1cR6yWOZ34k5BLHyQwDaleMs3q5Vu+7u8S3dvDcpylXJXnwsNHX1MP0YqjWtcXOI1p9MPvVKyTyRm+3XD6fClf3Btr+5sP+JJ/3qrtSTa1tDJPNFYCOJSzYkkzgdg15k6CmPaO/wD1V1JarZXc0kah/egjAo2MONc8OTj00ub9bzSXVult7gvYvdE0aEsqkkA8bKoViSxVTp4GjCFu5XbaLSSKnBCd0dx7eG0jmvIzNNOcpDguSWHEqRpkAtweUzNoo5kdpM7Ct/dCe57VrG/hHXQLIiBJuDUj3tijgciAQ4zkcq+9rb6JY3wllgmaJbVAmgjZOtlbjbgkwxzwBew+QByoPvrvDcnaBuEDyW1i0M0RiC8PBIquzOT5Xlx5HcORo67V16lMFuG7+2Vu7aK4QECVQ3CeankynxVgVPoohWXdFvSJbyt7lwytNLNLACyPhGZpAjcDEowBOhGvZWo11EUqVKlRRSqG3ttx2dvLcTHCRKWPee4DxJwB6av1me891909oiyGtpYkS3R7JJOccPiBzI9PcKiq5waKlebk2EjLJfXI/Cr48ZH93F/6UQ7hw4P6M8qsbV3qjhd4o1M1wo/o1HkKSNOtk+CneRq2OymSEZPF+isu37s5tnxztlTFPKzJIPhBpSXaKRe4jIDry0zipAGPf+oaD5gsuvWOqc1fTfC8jmSJhBdPKCVRUMRXT4fEGb3pTz4gCQdCTpXPeHYwjiN7cSxvdROsokkGEymeG3jXUqhBIAGW4iGOTQfZ28EVpbwQ2sQFzcg++zEFdJWi45X0JGV0Qaagelrst1WMqzXk7XUiYKAqEjjbtZEXQnuLajFeR6U6TcZQ5o6tgOAzc+mHIDmeNCvRWSyNYMMXb9AgED3W05DDdgWkPCsxgXPWzITpxMdAoYeUMA5IyORpt23tuKzhMkpAA0RB8JzyVIx2ns8KVN9d8IOsSC2JkvQ2InjIxEzEAh25MpGjJqD24xQDdmU3N3Z3MjSSS4nd2dgRmMKFEajyUQFjoNaehtD5LMZ5GXaAmm/XDWh3n7Ji9dddBqd6bdn7mice6b5Fe6dhIASSsQHwIQOWAOfifCl/fPcCXrDc22G4sFoicOxHbnkW+1r289LgfKgntFfTcjy9f+deRb0raGzGQmvDSm4cE42INoW4Hevz1NfdX5MqSxt/ZZCPbVrd7e5rO7S6gGSFaN+MEJhhpxcOpwfKwNTitC31LtGkMZ8uZiiEgYwBmSRQNFRV0zqxJHrRNpbsTW0LMeqeNNTw8QYa/Dw2hw2DXsrFaGzMElKE4Z5+ivLapLQx0UxF2mdNRlllxNF+ltgzs9tE7yRys6BusiBVHzqCoJJxjHbV+hG6V1JJZQPLCIXMa5jHDwjTmvBoFI1A7AcUXo7s159K/SPMBYlO2aWGJR3l5UyB+aCfVWd71bWEFhs+418i+uJB26h5uH68U1b9yJ90rHrn4UjimlRScK0icGp7MqhYig205F+4ezonAzcssjZHwUBa6lOvLyRw/nUwHCOO8eao40BKTd0tNrRQnXqbUo2dcsyccue/Ls1HOj64NltC42a5PBIett8+jOPWn1p40J3QtiNoWsrDD3NvNO3f75I5XP5oFEuk7Z7IkN9DpNauNf8ACTlc94D/AFMaHEbjg06jHn/qKbPes905hM2/ULxLHtCHPWWeRJjm8Mmki+JVjxDuyTS9teQyYAgmmQhZopoWCYzyPEWBVxry7DT5sbasd5bRzAAxzp5SnXmOGRD6DkUg7Pvk2ZNNY3UgRIW4oHf8eKTVB6RyPrraskxbVm/livNWqESNDyDebgMThXXAjzVG0E4ZmFoWkceU1xc8bMq8lGeI4BI07zVGxJeC6ijmaEe55HVCgfrEjDGS2YtqkkLFgCNeB/AUxXW9OznZGa5TKZxw8XaMHOBr66U95tqwdcJ7KZGcEFlKPhiBji+Dg8Skow5MD4UzLckiwOWmH4CFZBPDaKvaaOzPeP1qT5HDdrUPm79lbwtsiVYoo3do1LAcJPWW76E9uTjnzNbDWIXO4wvdmpNZz3S8K9bb2zuCsLqdYwSOPIwVUk6ZFaD0Y75/dGyV3Pv8Xvc68iGH42OziGvpyOyswL0bXhxIGibqlSpXVZLPSBvUbG0LRjiuJSIrdOZaR9F07QOf6B20K3V3cNnapETxyuTJPJnJeRtXYk6nXT1eNKXShte7g21autvHOBGwtU4icscdY5AxhhyHZgA86+fvg7Y+S0/WP+qhvIyql5opJMGDBaeq4GKzbfOzuOvmuLmAy2sSkIVkXhjjKgSN1ZwxkOTk92APHj98HbHyWv6zf6q8ff3a5BB2UhBGCCSQQeYI4tRXIperdeBHolHWCV7S1zTQ7qg+iz992riOdpIOK5itxjjjBf3OrE8OM6F1DFgoJwcE4pri21d3KKgBgs8FAQffWRMqRLIxJjbA1IHeM9tX7LfTakKBItkRRoOSp5IHfoDSjtS+voA0s9oy24cv1TsDGGdiwDfjMnWHi4CcHt0rhisks3WSsBpsjSqejFqZHcNeJ3/RNNhsiMXtqqIgSFZZE4QNAERVJPbl2z20C6PB5dt83d+1Ku9HVvecds8kY6jqWUPxKcq7cY0zkEMoGMcs1W3EXEsA7kvPtJSvTErZWSubld9inrKwsa0HOp+4Wq2nwF9FfG0JMIfHSqlrdt5A7OML6uFj/lXS+l4srg+SyDPfx93oOlfNOrIfitm9glGZusvZm5i3VYF8GI6yYjuyWUZ8Kqb1/Erj8j/MVY2Tqjyds0skn6zkD/8AECq23R1rW9qNWupo0x/hDgufQAK93Zo7txg0p6Z+5SzjSMk/KrbNioRbwg6ERoCPQoq7XgFQnHOmjiVkoDvfuTb7SiSO5DeQ3ErIeFh2EZwdCNCPR2gVnXSk5acW8IwIYEtol7A924TA78QoP0+NPUHSjsx2Ki9hBBx5RKDQ40LAAjxBxWY220hdbYgZCGD3rzueIHhWM9RDn1KSPTV7rjRp1I/J9BTzQ5MQBvU2EmLzZn/28/VmnW8tFljeN/gyKVb0MMH/AL0nbEX8J2Ucf+wb2Ue3r21LawGWKDr+E+WOLHCva2mSdf0c6pICXAD5iVqsIDTX5gEu9E21Wtri42XMdVZniz3r8JR4MmHHoPfWk3ezoZSGlhikYDAZ41YgDUDLA6ZrCN49rXBvbS9jhSKSThMZjkEgkKMFGccjqEINPcm+u12OTswED/EdPrwB9fjT9cASaLDnszy8mNO6xwJjgiiB7OGKMfWFqe7X7CEHh2ek8h9VIH8udqY83Q5/L/y49fXmurb6bX0xstM95JbTwHFgeoVLw3+qF2afcU/2ExVuJiTnQk9vdqef18+dJO2JTsXa6X6gizvTwXAA0RjqWwO3Pljt+GO2q6767Yzn7lxk95LE/W9C97d6tp3FnNHc7OjWLhyzeVlOHUOPLOoPhXWuFcwrxwTMdWi/QiSBgCCCCMgjUEHkR4VKWOi587IsvK4/eVGc55ZHD+b8HHhUoyaSn0needk+iX2CieKGdJ3nnZHol9gonWba9scloWXZPNTFTFSpSiaUxSl0qD+bJfy4/tU20pdKnmyX8uP7VEi2xzQ5Ng8kN3UlliewZVZo5raKJhwsRpJIS3ENFKZBweYJ7arbip+EQjwvPtpTfuMf5vtPml9ppG2Xu7cxWs+1oblFSCSYJGyFgQzcJK9g4jp6qtaGmeKRjaAkU5nGiX8O6Sa+2XzzWk2akhfCQE/oYe0irdyMyIP7RGPSmWx+jJ9VZztDbu0YbcymeDHk+SIjk8ZAHM89atXWy7iUAS31yQNcJwR68tOEadteX/8AHlLrznNA8z7J0SE4AH0XfYsZWBEb4ScSMO5kdlYfpFXujnZXuva0t0f6KyHUx+MjA8R9QJ/StVdnWCwrwpxEcRYlmLEk8ySe+u/R5sjanuBJbO5tUSd3l4JIixBLFTlu34NeniLRVxPwpW0khjW/MFstZB0p7/JJOdmRzCFP/dTE4059Snie0+rvrzeveHbVgiGS6sneVgscSREvIScYUY5DPP0DmRVOx3aDlrm+SO5u7k44WUcJbGAiY0WONdXk1zjhXvLMcV8VB5ELPdlRV7bZlhKiqiWzgDAwUJ0A7QeInxrhP0eWZ1Ebp4o7D25ondbhWE2c24j/ALLxOVOC/Vo2NV8shj24CjvqmnReRrZ39xHoWAbUYU8LHIK6Z0zjvpA9FzsximPnX8+yS7O8bLigO0dj/c+a1nhlmKiVY2V2yArc1GPxSAdK1Yiso303dvUtm6y8S4WNgzKE4WBAB547AwOM+NafY3AkijcEEOitkdvEoPtopiljjaJjU44rWsN8NLXmpWUdIOw1tby2a2B98bjWH8QOHXRO4Mcaf/w+dsy7Rvph1yiGFZlt3XrOCJXYZw5DEnTUnXGlHOkn49s38v8A6sddr+2MljMrtHGj7WI6xiTjymVjIDgcIAGMHl3UcyEMadclJDddgaYj5TXklrbGzYLcC14rCUcaSG4QFmUO3C6ZD+Uq4Jwdcd1HrWa92bILaGOO9SVTJEI5GYKFOHK9oB0PDk479aqXU42fI6QXFndLcQFZCFyEAYjHkucMQx7atblbEaG7tJGaJluLR3Xgzp8DIbIxxa9lCa4nPEcdcPLcmiAB3XYE4Ggq41xOt2gIwyNFf/lZtP5Lb9Zqobf3m2g9rOsmzjGjRsGfiPkgjVvVWjYoPvgPwC7+Zb2V1r23h3R6qOYaHvH0V3oQ2ReW9qBKqC1mRZovfOJ1ZsZ04cBWXysZ0PfxHEpv3D82WX0eL7Ar2tZZaR+k7zzsj0S+wUToZ0needkeiX2CidZtr2xyWhZdk81KlSpSiaUpS6VPNkv5cf2qbaUulTzZL+XH9qiRbY5ocmweS67Evep2LHJ/d2zN68Nj6yKs7T2f1G6IQ8zCjn0ySK//ADUAvmJ2DbRKfKnEMI8eN/8A4rQulO2VNjyRKPJXqo1HgJEUfVRSaebvdJzY0HBZnvpeJHalGdQxKYXOpCsuSBz5CvtN63k8qCyu5lJ0YIcH0YBoFtbZkz7Y4IJI0llAMRkxjPDgICwIDEggHvoxNuvtUfGLe8nI/GivBj1KvKmYLMx7BePHXXkuWi1SRuN1tdMKacyF2beSZdZNn3ijv4Cfaopi6Mekqzgs4rS5dreSLiHvqlQQXZgeLUA4PbilBbK8Gi2e2V9E0n+iuO2Ni7RkgZ5EuYoEGWe8mQgAaY4WXjyTgDAySdOdEksMRbSv0r7hKC2SSkBzCOdPYrYds7kbP2qVuG98PDwrLFM3Id3CSvM91AJuhx48m12ldxaFQGPWYB/FGCumg/QKrf7PNkVsZ5CTiSbAXsHAo1A7yTr6B3VqcikggHBI0OM47jjtrFdLJA8sa7AI9AVkY3b2rA5Ec9lcgcC8B96YiEZQALoMZ19ea8h2xfW6BbjZtwFWBouOErOuuvF5PZnXnT/u9BFdQJNLFH7oB4JmAwRLETG+CNRqDjwIogmy0WUOE4OBeEENgMDk8JXlgE5HiaaNskjNHYrl0FY9tLfayn8mVpIuNI1cPGy5IBikzjOpRyc/4BRPo5u+KyCZ4uod4g45OqnKsp7Rg1pGy3jvICZURxxSRkMA3wHaM/UKyrcCfqJrzZxbi9yysYz3rxcJ08Dg/nGiOm66M4UIKNB3X81Q6Sh+G7M+c/6kdWJtniW0aPj6sz7WdONjlV4C7ZwSFGmeWM6ZNcekr45sz53/AKkVe7Vs2mshGihmfa8qhSQATh9CToBVH+Gz5vVpPEGNO8Md3HyXC/ZtlXI9z3cExmhIYtGpAAcYGA/M+NXN1I0E+zyvUcTWchYw6Z1THWDskGoJ7as7p7CurK9YNawyM8GQglUAASrk5KEZycYpe6PfOC+TwnqZcjT+0O7nQYzX6cMcDuTTw2aRzg68W4l2PfqQMjlSvmtToRvh8Qu/mX9lF6D75NjZ938y3111m0FZ2yU+bh+bLL6PF9gV7Xm4fmyy+jxfYFe1trHSP0needkeiX2CidDOk7zzsj0S+wUTrNte2OS0LLsnmpUqVMUomlKUulTzZL+XH9qm2lLpU82S/lx/aokW2OaHJsHkhNntCFV2Ck7qka+/uzcgIweDPpbNNPSRvKLqddnpNDDDJGk7XDFTxjiyiw5IU6gHOeWfWj7uzh54W5raWKD1tlz9RIrTt19wrWfZ1p7rgilfg4wcEcIlYyhFIIPCOLGOVOWmNsMTJXHMmg91jstPWWh8VNkN9dPRZncbOhG07JZrpbtZi0MnCI1MfFohHVnQhm4g3MFa0+Pbr2eI7/iKDRL0LlHHYJwuTFL3nHC3PIpb6Wd1baxtLa5tYI4jb3CMSgwWGuhPM+UBzNaTHNxAMvJhkehtR9VFs0gfGCEWQ1dVAJN/LADS6hc9iRnrHY9gVEBZj4Ch+0LeW4jlurlDHFBHI8Fq3wgyo2J7gcus/sx6hc5OtNyoAcgAHvAAP1Uv9Il0Y9l3jKcHqiufyyEP1E0wqKn0P2EibGg6tlRnZ3yylhguRyDDsApt9z3X99D/AMFv4lZtunvhe29lbxJaQOqRrwsbgqSCM5I4NCc0xbt9JT3F4tpLa9XIys3EkyyhQo/HCgFQeWT4Vj2mxWll6RzMM9EKK22eV1xjwTuqjGzLuSO6mtGEKtJH7ojkRCoclikpdeLVg3Acg6hqtnZtxnJkt8/MN/Eqhvkepe0vBp7nmCyH/dT4ikz4BuB/zKZ250q91Y2uHIpvVK20+LZuzp3h98kBaTUaBppMs3CuvApYtjuHOsh2hItrNa38T9aocpcSZ4jJ1hJZ2I/GyW07MKK/Q1Y1vxaobraEBR/f+rMapE7cbGJQGXhGC3GBnUcta0uipGP6yJ4FXCteWizLf1sbo54ye64VAFag4emaGdJOt3swg5HW6Hv8uEg1x3hlu7KSLAhMXu17iMkliWbiPlroQApxjNL9xtUy/cuKTSa2nMMinmOGSILn1eT+aa1feDYMV3H1cvEAG4lZThlIyMqfQcVR4uhrXcVvRhr3EuFRUf8AQl7drbt1dXbvLdQwskIVWMIwQ0nEQAZBqMDXPdQvcvZxjvbdusSQyW0rsqjBjJceS2p1Pqoh96m3/v7v9df9NF93NzIbJneNpXd14S0jA4Gc4GAMZPsoDQ1taH0p8zTL2xB7jCC0GmFaigxpvKPUI3w+IXfzL+yi9CN8PiF38y/srjNoKrtkp73D82WX0eL7Ar2vNw/Nll9Hi+wK9rbWOkjpN887J9E3sFEqF9KC52xsjP8Avf8AlopWba9scloWXZPNSpUqUomlKUulTzZL+XH9qm2lLpU82S/lx/aokW2OaHJsHkgHRLuPcXVtNLFNHCjv1TFoy7EBdeDygB8Pt7a3vZtiIYY4lJKxIqAnmQihQT44FJPQWv8AM0fjJJn9an6qdITPe8MJwGSyo4mNJe0YnPjRAN/N2Tf2M1srBWcAqTy4lIYZ8DjGfGkbZu/tzZQJFtDZ10vUqI+tiHGrhAFDHOg0HMHBrWKlBs9rdCKUqEQtqslbp4sRziu89xWMf81Ad4N6p9rL1WY7OzbBbikRpZcHIyM6DOuNB4mtf23u/bS+VJbwO3e0aMf0kUBbdGywPwO1/wCBH/prUi6QZm5lfNLzRSObSN1076VSXta+iW1lEc0alYmClXXIwuFxg89MVo24GxYIbKB4oEieWKN5CB5TFlDHiY+UdTnWh9rulZca/glrzH/ox/6adQKH0p0l2wNAbSnFJ9GdGiwhwDr1TuoqW29lLc280D/BlRkJ7uIYyPEHX1V7sWOVbaFbgqZlRVkKkkFgMEgkDnz9dXKlY4eQ0t0WspXorypVAaKLAOlTdr3Pty3mUYjupI3/ADw6iQenOG/OrSW5mqPTQg6rZ5wMi9j19Oc1ebma1pH32NJ3JizarypUqUFNqUI3w+IXfzL+yi9CN8PiF38y/sqzNoKrtkp73D82WX0eL7Ar2vNw/Nll9Hi+wK9rbWOv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QUEhQUFRUUGR4YGBcYGBoYHRghGBobGBgYGB4YHyYfGxojGRweHy8gIycpLSwuGh4xNTAqNSYrLCkBCQoKDgwOGg8PGiskHyQqLCwqNSwvKiwsKi4qNS4qLSwsLywwMCwtLDAsKSksKSksKiwsLCwsLCwsLCwsLCwsLf/AABEIALoAyAMBIgACEQEDEQH/xAAcAAACAwEBAQEAAAAAAAAAAAAFBgAEBwMBAgj/xABUEAACAQMBBAUFCQsJBwMFAAABAgMABBEhBQYSMQcTQVFhIjVxgbEUIzI0VXN0obIVFyRCcoKRkpSz0xYlMzZSU2LB0ghjk8LD0eNDROEmdaK08P/EABsBAAIDAQEBAAAAAAAAAAAAAAMEAAIFAQYH/8QANBEAAQMBBQQJAwUBAQAAAAAAAQACAxEEEiExQTJRYXEFExQiM4GhwfCRsdEjQkNS8eEV/9oADAMBAAIRAxEAPwDcaRd8ekeWzvEtILJrp2h67yZRHgcTKdCjcsc89tPVZVvZ/WKL6Cf3j1SR11pIV2NvOAXt50wXsUbSSbHkVEGWY3K4A7/6KvbbpdvpEV02PIyuAykXK6g6g/0VVN+fN1383/zCrG6vxG1+ZT7IpPtLrt6gzTXZ23qV0Vj76m0PkWX9pX+FU++ptD5Fl/aV/hVcqVTtb9wV+yt3lUj0q7Q+RZf2lf4Vdd1elK82jG8lrs5CqNwtxXgU5wG5GHuNfV4cRyEdiN9k0G/2cvidz88P3a0Vloc5pO5LzRBlKJz/AJQ7U+TIv25f4NT+UO1PkyL9uX+DTTUrnaHINErfyh2p8mRfty/wan8odqfJkX7cv8GmdmxXwZanaHKUS3/KHanyZF+3L/Bqfyh2p8mRfty/waYuM11RsiudocpRLH8odqfJkX7cv8GhW2eke9tWiWbZ0amUSFMXgP8ARIZHziHTyRpT9Wa9Ln9PYfk3f/6pokcznOoVCF0sOlK9miSWPZalJBxKfdiDIPgYtKsffE2h8lL+2p/CoNuV5utPmh7TRqgutTwSME62zMIBxXn3xNofJS/tqfwqn3w9ofJS/tqfwq9r1eY9NV7W/grdmZxQ7ZHS9d3Ks0OzAwRihzeKNV5jWLxq7b9KNwLq2guNniEXMnVq4ulkx3nhWMZxkdopR6MPi9x9Jk9i1e295y2R9JPsSmBM4y3NEAwtEd5bLUqVKbSqlSpUqKKVlW9n9YovoJ/ePWq1lW9n9YovoJ/ePQpvDPJEi2wq+/Hm67+aPtFd91fiNr8yn2RXDfjzdd/NH2iu+6vxG1+ZT7IrL/j81pfv8kUqVKlDRFxvf6KT8h/smgv+zifwO6H++H7sVd2ttmGM9Q8irLLG/AhzlvJYegZOgzzof/s4H8FuvnV+xTUQ/TdXgkrScQtgrm0ndX0/KuNDKWUJqVKlcUUrrHyrlXSI10KLO+kAytexpKbqO2dFjhlgcoqzSsRxSlWByMKFBBXU0D3s2o9xBsiWTHWPFdceORZbZlYj0sCa0Hf7HuI5GffYMenr48Gs32+MWuyMf2L391JTsRqGqhRTcrzdafND2mjVBtyh/N1p80PaaM1nP2itdmyFK9XmPTXlerzHpqqsk3ow+Lz/AEmT2LV7b3nLZH0k+xKo9GHxef6TJ7Fq9t7zlsj6SfYlNt8dKu8FbLUqVK0lnqVKlSoopWVb2f1ii+gn949arWVb2f1ii+gn949Cm8M8kSLbCr78ebrv5o+0V33V+I2vzKfZFcN+PN1380faK77q/EbX5lPsisv+PzWl+/yRShu3duJaxhmDOzsEjjX4TseQGeQ7SeyiVInSNdmK4s5OEsAsoUYLeWQuBgcyR4jtrjG3jRSVxawkZqvfRXFxKs0nuaKRAQnDEZSoOdCzMMnU9mnZXPc3bF1sfrEjWCaORgzF+sjOQMABtUXI7TkVxt9qzzDMcZVe9Y2uCSMZwEIGAe4tjtxX2YNoMyCOM4dwnHLAYlyc404y+NOeMDvojetGBpT58zWTdnd3itQtOl6xZMyddEy4EitE7dWe0MUBGPEaYpqsL6K4jWWB1kjYaMpyD/8APhX5ti2zIoDsRFIQyEe5nP8ARk8QVg5B4TnOcY1rWuhKeJrKThBE3Wlp8nRmYAo6gABUZMYA7jzohbgTRWAcM0+1K6SJ21zoKspXWMaVyr0MaiiR+kXbgWeC3kdIoVHut3Y4MnUNlYU7CeIBj24xgUrb2WrQ2uxkf4YiuOLwL2/ER6fKrW7nZ8U+BNHHIFPEvGobB7xkaGs76Zz77s/03H7im4nglrQqlAt0thOyWFyJ5FRLcKYR8FtW158tcnQnQU40F3K83WnzQ9po1SUhJcVqsFGhSvV5j015Xq8x6aorpN6MPi8/0mT2LV7b3nLZH0k+xKo9GHxef6TJ7Fq9t7zlsj6SfYlNt8dKu8FbLUqVK0lnqVKlSoopWVb2f1ii+gn949arWL9JuypLjbsSRTtbt7jzxqCTgSPldCOfp7KHLiw1RI9sK3vwP5uu/mj7RXfdQfgNr8yn2RSXvHuXdR2k7vtGaRUQsUIbDAY0OXPsqbu7nXUtpBIu0po1dAVQBiFGoCjyxpp3Vn3G3NrXinrzr+zpwWk4oTvPu+L23aEuUyQwYDOCucZ8Ndca0DsNyruOVHbaUzqrBihDeUAclTlyMHlTfImQRyyCNNOYxp40E0aQWlFHeFCEobMRxbAwWgdJFMZMbAyW00BcB4mY+VE0uCcHkWznOKeEuhx9WSOs4A5UdxPDkd68QIpUtZpdnm1ilmjNoOKMlYSjDCEx8ZBbJLaaAEk9uaOWsRmmWdkZFjVliDDhc8eON3HNQQAFQ68yQDjB3uvKkbQ3LPBL8u7UkN1cXTdX7nVbiQKCS566JeMcIGMcSk8860Q6EbfJuZFJKdXbR+BZY2d/WvGB6zR2/ZhFIUGWCMVHeeE4+ukHoy3UnuLX8G2ld2o0doxGvDliRlcSdvD2gaYqBwp3jTT3QbQKZLdq+GSs9+9ttD5bu/1P/JU+9ttD5bu/1P8AyV263+33SifcV9LHSB97faHy3d/qf+Sp97baHy3d/qf+SuXG/wBvuotEVcVlvTZ/SbP/ACp/3IogvRxf9u27v9Qf66Ut+t0Li2ktXnv5rpT1+FkXHCRA75HlHQ8OD6qLE0BwoVworuXcr9z7QcS5EQ04hnmfGqG/u+j2IhEKxu8vEcNkjC4GnCRqWP1Ghu5O5VnPYQSywKzsGy3Ewzh2A5HHKhm2LD3Rtq3hROGCDhjXTycQAPIo9BIFCDWdYa6VT5c4MHGlFo33UjUKJZIo34QWUyKuCQCRhjnGai7bt8j3+D/ix/6qGbV3Es7mVpZoiZH+EQ7LnGmcA4zVT71+z/7lv+I//eggR6kovf0AQ/o22lElvOHliUm4kIDOq5BC6jJ5eNENq30cm0tk9XJG+Lk54XVsZC4zwk4pY6PtybS6tWknjLMJWXIdl0AXAwD40XO6ltZ7T2UbdChe4w2WZs8IXHP0mmmhvXa1Szr3VcFvlSpUp9JKVKlSoopWVb2f1ii+gn949arWVb2D/wCoovoJ/ePQpvDPJEi2wuO+nm+7+ab/ACoZsTbsdpsq0eTiOYwFRBlnOWOAPAak0T30H833fzTf5Up7uWElwlnDcIJbVIBOqRBhKNTF5TL5SoXYklc6JWc0Ax47/ZPucGvqd3ujdt0kWzfCWZPTGzfp4RTLaXaSoskbBkccSsO0Htr1OjXZRVWwcMOIfhMmCMcWfh6jAPqBqhsOIQ9ba5z7lfgTxicdZC2nPyTw57SpoN5rq3VcSscaNr509la2lYLPE8T54ZFwSOY7Qw8QcEeIpZ2hv/LZyx208cdxM2AGik4CeIgL1iMp4HbngEjt0FHd4duJaW7zPrjRF7XY/BUevn4ZrMd1t2pL6WWSSQq4ZcyYB98fMhI7iAoAI8Kt1jImF8myFHh1Kt+cPutH2htSa3AmumQN8GC0gJYyyNoquzAFyD2KAo1JzpQTdbpL+58xgkRDZg8LNGNYnwBKy4+HF1nF3kAad1C94z7lmbN1LdXfCVEjYAtlYa8KqSOtYcuXCNe6lVdBgDQdlUjlElHtHd00rx/B56Uq/ZejjaWkyYDTnv5L9U2l2kqLJGyujjKspBDA8iCOYrtWD9Du+BtLr3DKx6i4OYc/iSHmo8G9uO81vFMuFMslhSxOieY3ZhSpUqVVDSF0j7XvOshtbCUQyskk7uRnyY8KqDQ44nbGcdgoDv1tn3VZbMuMY61ZiR3MbSUMPUwNE+kOC5t763vYQrW5VLe4zjKhpgVYdvN+Y7taW94QF2fZoOUdzeR/oS4x7acjAutIVCrW4MoTZVuzaBUdj6FZyfqFDdy4S90zv8KKEFvCS6YzP6wmF9VfGzpP5jto863HDD6nkYufVGGoxuLHm3acjBuZXlH5OeBB+qv10g/bPn+B6Xk5tSMbuFfYe6YqD7R3mSG6gtmSQtPyZR5K6ka9/LXHIYoxUNUFNU4a6JL6JviT/Pv7Fojt7zlsj6SfYlDOimQCxkJIAE76kgDkvfV/bM6ttLZHCyti5PwWB7F7jTbfHSrvBW01KlStFIKVKlSoopWd7/dGM1/eJcwXZtisQi0VsnymY6qw0PFy8K0SpUUWK33QnedW/XbWbq+El+MPw8I1JbL4xgZ1oZ0abTjiMa3rcMEsLQQTseBJeqnZuHOhTRtA2M089J+1GuJIdk27ESXPlzuP/ShU5bPi2Mer/EKJfc2EQrb9UjQIoVY2UMuAMDn2+NAlY1zbqFLaOrI1XM7oWImNyY7UQiPuULxcfEzsc8OMBR+nspQvDeT3k9zsyCGS2dY4leRurV+p4hxRAEZTLFQeRxpTEm51iDkWduNc44NP1T5P1USvNtRWyF5nVFSMuEyASqYHkLzOpCjHaQKWjs901ca6IRtp/jGKxXeKDaE15KJ4Q7WsYYxwsGEQftAzlnI1PbjwFebG30W2sWityPdNzK7cROkSjCqxB/GwNB6+6tI3egMUM11cjgluGa4mz+IoB4E/MjGMd5NKu5vR7BOstzcQALcljDFkjqo2JIYY5MdMdwHjQp4ophR4wBHI09q4rfjklEbI3Y41OnPH0SQqY7z2knUknmSe0k16WAwO1tB7au7ybM9wTtDIxZQA8bnm6HQfnAgqfRmhUDHidpFIcHg4SMFMdmD2nt9FVLDmf9Xq4rXEQxsZFTp/UDP8D65L6veIKsiHEkRDqRzBU5yPb6q/UG6+21vLSC4XlKgYjuPJh6mBFfmgjI8DWqdAe2/eZ7Jz5UD8aD/BJ3eh/tirMNWEbljdPWe69sw1wPMZen2WsVKlSuLziW+kWLi2ZdeCcQ8CrKwP6RWdb3LiytfG8u/rE9aL0jebLrxQD9LqP86RN5rTrYLCJSAZb64QE8gX65Rnwyabhy81UrOdk7VuWthG4UJbwkwADBZ7k9VGSc6kBnx6DWi2GwtswxJEkVhwxqEX3yTkugPPn21m89jPBF1cR6yWOZ34k5BLHyQwDaleMs3q5Vu+7u8S3dvDcpylXJXnwsNHX1MP0YqjWtcXOI1p9MPvVKyTyRm+3XD6fClf3Btr+5sP+JJ/3qrtSTa1tDJPNFYCOJSzYkkzgdg15k6CmPaO/wD1V1JarZXc0kah/egjAo2MONc8OTj00ub9bzSXVult7gvYvdE0aEsqkkA8bKoViSxVTp4GjCFu5XbaLSSKnBCd0dx7eG0jmvIzNNOcpDguSWHEqRpkAtweUzNoo5kdpM7Ct/dCe57VrG/hHXQLIiBJuDUj3tijgciAQ4zkcq+9rb6JY3wllgmaJbVAmgjZOtlbjbgkwxzwBew+QByoPvrvDcnaBuEDyW1i0M0RiC8PBIquzOT5Xlx5HcORo67V16lMFuG7+2Vu7aK4QECVQ3CeankynxVgVPoohWXdFvSJbyt7lwytNLNLACyPhGZpAjcDEowBOhGvZWo11EUqVKlRRSqG3ttx2dvLcTHCRKWPee4DxJwB6av1me891909oiyGtpYkS3R7JJOccPiBzI9PcKiq5waKlebk2EjLJfXI/Cr48ZH93F/6UQ7hw4P6M8qsbV3qjhd4o1M1wo/o1HkKSNOtk+CneRq2OymSEZPF+isu37s5tnxztlTFPKzJIPhBpSXaKRe4jIDry0zipAGPf+oaD5gsuvWOqc1fTfC8jmSJhBdPKCVRUMRXT4fEGb3pTz4gCQdCTpXPeHYwjiN7cSxvdROsokkGEymeG3jXUqhBIAGW4iGOTQfZ28EVpbwQ2sQFzcg++zEFdJWi45X0JGV0Qaagelrst1WMqzXk7XUiYKAqEjjbtZEXQnuLajFeR6U6TcZQ5o6tgOAzc+mHIDmeNCvRWSyNYMMXb9AgED3W05DDdgWkPCsxgXPWzITpxMdAoYeUMA5IyORpt23tuKzhMkpAA0RB8JzyVIx2ns8KVN9d8IOsSC2JkvQ2InjIxEzEAh25MpGjJqD24xQDdmU3N3Z3MjSSS4nd2dgRmMKFEajyUQFjoNaehtD5LMZ5GXaAmm/XDWh3n7Ji9dddBqd6bdn7mice6b5Fe6dhIASSsQHwIQOWAOfifCl/fPcCXrDc22G4sFoicOxHbnkW+1r289LgfKgntFfTcjy9f+deRb0raGzGQmvDSm4cE42INoW4Hevz1NfdX5MqSxt/ZZCPbVrd7e5rO7S6gGSFaN+MEJhhpxcOpwfKwNTitC31LtGkMZ8uZiiEgYwBmSRQNFRV0zqxJHrRNpbsTW0LMeqeNNTw8QYa/Dw2hw2DXsrFaGzMElKE4Z5+ivLapLQx0UxF2mdNRlllxNF+ltgzs9tE7yRys6BusiBVHzqCoJJxjHbV+hG6V1JJZQPLCIXMa5jHDwjTmvBoFI1A7AcUXo7s159K/SPMBYlO2aWGJR3l5UyB+aCfVWd71bWEFhs+418i+uJB26h5uH68U1b9yJ90rHrn4UjimlRScK0icGp7MqhYig205F+4ezonAzcssjZHwUBa6lOvLyRw/nUwHCOO8eao40BKTd0tNrRQnXqbUo2dcsyccue/Ls1HOj64NltC42a5PBIett8+jOPWn1p40J3QtiNoWsrDD3NvNO3f75I5XP5oFEuk7Z7IkN9DpNauNf8ACTlc94D/AFMaHEbjg06jHn/qKbPes905hM2/ULxLHtCHPWWeRJjm8Mmki+JVjxDuyTS9teQyYAgmmQhZopoWCYzyPEWBVxry7DT5sbasd5bRzAAxzp5SnXmOGRD6DkUg7Pvk2ZNNY3UgRIW4oHf8eKTVB6RyPrraskxbVm/livNWqESNDyDebgMThXXAjzVG0E4ZmFoWkceU1xc8bMq8lGeI4BI07zVGxJeC6ijmaEe55HVCgfrEjDGS2YtqkkLFgCNeB/AUxXW9OznZGa5TKZxw8XaMHOBr66U95tqwdcJ7KZGcEFlKPhiBji+Dg8Skow5MD4UzLckiwOWmH4CFZBPDaKvaaOzPeP1qT5HDdrUPm79lbwtsiVYoo3do1LAcJPWW76E9uTjnzNbDWIXO4wvdmpNZz3S8K9bb2zuCsLqdYwSOPIwVUk6ZFaD0Y75/dGyV3Pv8Xvc68iGH42OziGvpyOyswL0bXhxIGibqlSpXVZLPSBvUbG0LRjiuJSIrdOZaR9F07QOf6B20K3V3cNnapETxyuTJPJnJeRtXYk6nXT1eNKXShte7g21autvHOBGwtU4icscdY5AxhhyHZgA86+fvg7Y+S0/WP+qhvIyql5opJMGDBaeq4GKzbfOzuOvmuLmAy2sSkIVkXhjjKgSN1ZwxkOTk92APHj98HbHyWv6zf6q8ff3a5BB2UhBGCCSQQeYI4tRXIperdeBHolHWCV7S1zTQ7qg+iz992riOdpIOK5itxjjjBf3OrE8OM6F1DFgoJwcE4pri21d3KKgBgs8FAQffWRMqRLIxJjbA1IHeM9tX7LfTakKBItkRRoOSp5IHfoDSjtS+voA0s9oy24cv1TsDGGdiwDfjMnWHi4CcHt0rhisks3WSsBpsjSqejFqZHcNeJ3/RNNhsiMXtqqIgSFZZE4QNAERVJPbl2z20C6PB5dt83d+1Ku9HVvecds8kY6jqWUPxKcq7cY0zkEMoGMcs1W3EXEsA7kvPtJSvTErZWSubld9inrKwsa0HOp+4Wq2nwF9FfG0JMIfHSqlrdt5A7OML6uFj/lXS+l4srg+SyDPfx93oOlfNOrIfitm9glGZusvZm5i3VYF8GI6yYjuyWUZ8Kqb1/Erj8j/MVY2Tqjyds0skn6zkD/8AECq23R1rW9qNWupo0x/hDgufQAK93Zo7txg0p6Z+5SzjSMk/KrbNioRbwg6ERoCPQoq7XgFQnHOmjiVkoDvfuTb7SiSO5DeQ3ErIeFh2EZwdCNCPR2gVnXSk5acW8IwIYEtol7A924TA78QoP0+NPUHSjsx2Ki9hBBx5RKDQ40LAAjxBxWY220hdbYgZCGD3rzueIHhWM9RDn1KSPTV7rjRp1I/J9BTzQ5MQBvU2EmLzZn/28/VmnW8tFljeN/gyKVb0MMH/AL0nbEX8J2Ucf+wb2Ue3r21LawGWKDr+E+WOLHCva2mSdf0c6pICXAD5iVqsIDTX5gEu9E21Wtri42XMdVZniz3r8JR4MmHHoPfWk3ezoZSGlhikYDAZ41YgDUDLA6ZrCN49rXBvbS9jhSKSThMZjkEgkKMFGccjqEINPcm+u12OTswED/EdPrwB9fjT9cASaLDnszy8mNO6xwJjgiiB7OGKMfWFqe7X7CEHh2ek8h9VIH8udqY83Q5/L/y49fXmurb6bX0xstM95JbTwHFgeoVLw3+qF2afcU/2ExVuJiTnQk9vdqef18+dJO2JTsXa6X6gizvTwXAA0RjqWwO3Pljt+GO2q6767Yzn7lxk95LE/W9C97d6tp3FnNHc7OjWLhyzeVlOHUOPLOoPhXWuFcwrxwTMdWi/QiSBgCCCCMgjUEHkR4VKWOi587IsvK4/eVGc55ZHD+b8HHhUoyaSn0needk+iX2CieKGdJ3nnZHol9gonWba9scloWXZPNTFTFSpSiaUxSl0qD+bJfy4/tU20pdKnmyX8uP7VEi2xzQ5Ng8kN3UlliewZVZo5raKJhwsRpJIS3ENFKZBweYJ7arbip+EQjwvPtpTfuMf5vtPml9ppG2Xu7cxWs+1oblFSCSYJGyFgQzcJK9g4jp6qtaGmeKRjaAkU5nGiX8O6Sa+2XzzWk2akhfCQE/oYe0irdyMyIP7RGPSmWx+jJ9VZztDbu0YbcymeDHk+SIjk8ZAHM89atXWy7iUAS31yQNcJwR68tOEadteX/8AHlLrznNA8z7J0SE4AH0XfYsZWBEb4ScSMO5kdlYfpFXujnZXuva0t0f6KyHUx+MjA8R9QJ/StVdnWCwrwpxEcRYlmLEk8ySe+u/R5sjanuBJbO5tUSd3l4JIixBLFTlu34NeniLRVxPwpW0khjW/MFstZB0p7/JJOdmRzCFP/dTE4059Snie0+rvrzeveHbVgiGS6sneVgscSREvIScYUY5DPP0DmRVOx3aDlrm+SO5u7k44WUcJbGAiY0WONdXk1zjhXvLMcV8VB5ELPdlRV7bZlhKiqiWzgDAwUJ0A7QeInxrhP0eWZ1Ebp4o7D25ondbhWE2c24j/ALLxOVOC/Vo2NV8shj24CjvqmnReRrZ39xHoWAbUYU8LHIK6Z0zjvpA9FzsximPnX8+yS7O8bLigO0dj/c+a1nhlmKiVY2V2yArc1GPxSAdK1Yiso303dvUtm6y8S4WNgzKE4WBAB547AwOM+NafY3AkijcEEOitkdvEoPtopiljjaJjU44rWsN8NLXmpWUdIOw1tby2a2B98bjWH8QOHXRO4Mcaf/w+dsy7Rvph1yiGFZlt3XrOCJXYZw5DEnTUnXGlHOkn49s38v8A6sddr+2MljMrtHGj7WI6xiTjymVjIDgcIAGMHl3UcyEMadclJDddgaYj5TXklrbGzYLcC14rCUcaSG4QFmUO3C6ZD+Uq4Jwdcd1HrWa92bILaGOO9SVTJEI5GYKFOHK9oB0PDk479aqXU42fI6QXFndLcQFZCFyEAYjHkucMQx7atblbEaG7tJGaJluLR3Xgzp8DIbIxxa9lCa4nPEcdcPLcmiAB3XYE4Ggq41xOt2gIwyNFf/lZtP5Lb9Zqobf3m2g9rOsmzjGjRsGfiPkgjVvVWjYoPvgPwC7+Zb2V1r23h3R6qOYaHvH0V3oQ2ReW9qBKqC1mRZovfOJ1ZsZ04cBWXysZ0PfxHEpv3D82WX0eL7Ar2tZZaR+k7zzsj0S+wUToZ0needkeiX2CidZtr2xyWhZdk81KlSpSiaUpS6VPNkv5cf2qbaUulTzZL+XH9qiRbY5ocmweS67Evep2LHJ/d2zN68Nj6yKs7T2f1G6IQ8zCjn0ySK//ADUAvmJ2DbRKfKnEMI8eN/8A4rQulO2VNjyRKPJXqo1HgJEUfVRSaebvdJzY0HBZnvpeJHalGdQxKYXOpCsuSBz5CvtN63k8qCyu5lJ0YIcH0YBoFtbZkz7Y4IJI0llAMRkxjPDgICwIDEggHvoxNuvtUfGLe8nI/GivBj1KvKmYLMx7BePHXXkuWi1SRuN1tdMKacyF2beSZdZNn3ijv4Cfaopi6Mekqzgs4rS5dreSLiHvqlQQXZgeLUA4PbilBbK8Gi2e2V9E0n+iuO2Ni7RkgZ5EuYoEGWe8mQgAaY4WXjyTgDAySdOdEksMRbSv0r7hKC2SSkBzCOdPYrYds7kbP2qVuG98PDwrLFM3Id3CSvM91AJuhx48m12ldxaFQGPWYB/FGCumg/QKrf7PNkVsZ5CTiSbAXsHAo1A7yTr6B3VqcikggHBI0OM47jjtrFdLJA8sa7AI9AVkY3b2rA5Ec9lcgcC8B96YiEZQALoMZ19ea8h2xfW6BbjZtwFWBouOErOuuvF5PZnXnT/u9BFdQJNLFH7oB4JmAwRLETG+CNRqDjwIogmy0WUOE4OBeEENgMDk8JXlgE5HiaaNskjNHYrl0FY9tLfayn8mVpIuNI1cPGy5IBikzjOpRyc/4BRPo5u+KyCZ4uod4g45OqnKsp7Rg1pGy3jvICZURxxSRkMA3wHaM/UKyrcCfqJrzZxbi9yysYz3rxcJ08Dg/nGiOm66M4UIKNB3X81Q6Sh+G7M+c/6kdWJtniW0aPj6sz7WdONjlV4C7ZwSFGmeWM6ZNcekr45sz53/AKkVe7Vs2mshGihmfa8qhSQATh9CToBVH+Gz5vVpPEGNO8Md3HyXC/ZtlXI9z3cExmhIYtGpAAcYGA/M+NXN1I0E+zyvUcTWchYw6Z1THWDskGoJ7as7p7CurK9YNawyM8GQglUAASrk5KEZycYpe6PfOC+TwnqZcjT+0O7nQYzX6cMcDuTTw2aRzg68W4l2PfqQMjlSvmtToRvh8Qu/mX9lF6D75NjZ938y3111m0FZ2yU+bh+bLL6PF9gV7Xm4fmyy+jxfYFe1trHSP0needkeiX2CidDOk7zzsj0S+wUTrNte2OS0LLsnmpUqVMUomlKUulTzZL+XH9qm2lLpU82S/lx/aokW2OaHJsHkhNntCFV2Ck7qka+/uzcgIweDPpbNNPSRvKLqddnpNDDDJGk7XDFTxjiyiw5IU6gHOeWfWj7uzh54W5raWKD1tlz9RIrTt19wrWfZ1p7rgilfg4wcEcIlYyhFIIPCOLGOVOWmNsMTJXHMmg91jstPWWh8VNkN9dPRZncbOhG07JZrpbtZi0MnCI1MfFohHVnQhm4g3MFa0+Pbr2eI7/iKDRL0LlHHYJwuTFL3nHC3PIpb6Wd1baxtLa5tYI4jb3CMSgwWGuhPM+UBzNaTHNxAMvJhkehtR9VFs0gfGCEWQ1dVAJN/LADS6hc9iRnrHY9gVEBZj4Ch+0LeW4jlurlDHFBHI8Fq3wgyo2J7gcus/sx6hc5OtNyoAcgAHvAAP1Uv9Il0Y9l3jKcHqiufyyEP1E0wqKn0P2EibGg6tlRnZ3yylhguRyDDsApt9z3X99D/AMFv4lZtunvhe29lbxJaQOqRrwsbgqSCM5I4NCc0xbt9JT3F4tpLa9XIys3EkyyhQo/HCgFQeWT4Vj2mxWll6RzMM9EKK22eV1xjwTuqjGzLuSO6mtGEKtJH7ojkRCoclikpdeLVg3Acg6hqtnZtxnJkt8/MN/Eqhvkepe0vBp7nmCyH/dT4ikz4BuB/zKZ250q91Y2uHIpvVK20+LZuzp3h98kBaTUaBppMs3CuvApYtjuHOsh2hItrNa38T9aocpcSZ4jJ1hJZ2I/GyW07MKK/Q1Y1vxaobraEBR/f+rMapE7cbGJQGXhGC3GBnUcta0uipGP6yJ4FXCteWizLf1sbo54ye64VAFag4emaGdJOt3swg5HW6Hv8uEg1x3hlu7KSLAhMXu17iMkliWbiPlroQApxjNL9xtUy/cuKTSa2nMMinmOGSILn1eT+aa1feDYMV3H1cvEAG4lZThlIyMqfQcVR4uhrXcVvRhr3EuFRUf8AQl7drbt1dXbvLdQwskIVWMIwQ0nEQAZBqMDXPdQvcvZxjvbdusSQyW0rsqjBjJceS2p1Pqoh96m3/v7v9df9NF93NzIbJneNpXd14S0jA4Gc4GAMZPsoDQ1taH0p8zTL2xB7jCC0GmFaigxpvKPUI3w+IXfzL+yi9CN8PiF38y/srjNoKrtkp73D82WX0eL7Ar2vNw/Nll9Hi+wK9rbWOkjpN887J9E3sFEqF9KC52xsjP8Avf8AlopWba9scloWXZPNSpUqUomlKUulTzZL+XH9qm2lLpU82S/lx/aokW2OaHJsHkgHRLuPcXVtNLFNHCjv1TFoy7EBdeDygB8Pt7a3vZtiIYY4lJKxIqAnmQihQT44FJPQWv8AM0fjJJn9an6qdITPe8MJwGSyo4mNJe0YnPjRAN/N2Tf2M1srBWcAqTy4lIYZ8DjGfGkbZu/tzZQJFtDZ10vUqI+tiHGrhAFDHOg0HMHBrWKlBs9rdCKUqEQtqslbp4sRziu89xWMf81Ad4N6p9rL1WY7OzbBbikRpZcHIyM6DOuNB4mtf23u/bS+VJbwO3e0aMf0kUBbdGywPwO1/wCBH/prUi6QZm5lfNLzRSObSN1076VSXta+iW1lEc0alYmClXXIwuFxg89MVo24GxYIbKB4oEieWKN5CB5TFlDHiY+UdTnWh9rulZca/glrzH/ox/6adQKH0p0l2wNAbSnFJ9GdGiwhwDr1TuoqW29lLc280D/BlRkJ7uIYyPEHX1V7sWOVbaFbgqZlRVkKkkFgMEgkDnz9dXKlY4eQ0t0WspXorypVAaKLAOlTdr3Pty3mUYjupI3/ADw6iQenOG/OrSW5mqPTQg6rZ5wMi9j19Oc1ebma1pH32NJ3JizarypUqUFNqUI3w+IXfzL+yi9CN8PiF38y/sqzNoKrtkp73D82WX0eL7Ar2vNw/Nll9Hi+wK9rbWOv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hQSERQUEhQUFRUUGR4YGBcYGBoYHRghGBobGBgYGB4YHyYfGxojGRweHy8gIycpLSwuGh4xNTAqNSYrLCkBCQoKDgwOGg8PGiskHyQqLCwqNSwvKiwsKi4qNS4qLSwsLywwMCwtLDAsKSksKSksKiwsLCwsLCwsLCwsLCwsLf/AABEIALoAyAMBIgACEQEDEQH/xAAcAAACAwEBAQEAAAAAAAAAAAAFBgAEBwMBAgj/xABUEAACAQMBBAUFCQsJBwMFAAABAgMABBEhBQYSMQcTQVFhIjVxgbEUIzI0VXN0obIVFyRCcoKRkpSz0xYlMzZSU2LB0ghjk8LD0eNDROEmdaK08P/EABsBAAIDAQEBAAAAAAAAAAAAAAMEAAIFAQYH/8QANBEAAQMBBQQJAwUBAQAAAAAAAQACAxEEEiExQTJRYXEFExQiM4GhwfCRsdEjQkNS8eEV/9oADAMBAAIRAxEAPwDcaRd8ekeWzvEtILJrp2h67yZRHgcTKdCjcsc89tPVZVvZ/WKL6Cf3j1SR11pIV2NvOAXt50wXsUbSSbHkVEGWY3K4A7/6KvbbpdvpEV02PIyuAykXK6g6g/0VVN+fN1383/zCrG6vxG1+ZT7IpPtLrt6gzTXZ23qV0Vj76m0PkWX9pX+FU++ptD5Fl/aV/hVcqVTtb9wV+yt3lUj0q7Q+RZf2lf4Vdd1elK82jG8lrs5CqNwtxXgU5wG5GHuNfV4cRyEdiN9k0G/2cvidz88P3a0Vloc5pO5LzRBlKJz/AJQ7U+TIv25f4NT+UO1PkyL9uX+DTTUrnaHINErfyh2p8mRfty/wan8odqfJkX7cv8GmdmxXwZanaHKUS3/KHanyZF+3L/Bqfyh2p8mRfty/waYuM11RsiudocpRLH8odqfJkX7cv8GhW2eke9tWiWbZ0amUSFMXgP8ARIZHziHTyRpT9Wa9Ln9PYfk3f/6pokcznOoVCF0sOlK9miSWPZalJBxKfdiDIPgYtKsffE2h8lL+2p/CoNuV5utPmh7TRqgutTwSME62zMIBxXn3xNofJS/tqfwqn3w9ofJS/tqfwq9r1eY9NV7W/grdmZxQ7ZHS9d3Ks0OzAwRihzeKNV5jWLxq7b9KNwLq2guNniEXMnVq4ulkx3nhWMZxkdopR6MPi9x9Jk9i1e295y2R9JPsSmBM4y3NEAwtEd5bLUqVKbSqlSpUqKKVlW9n9YovoJ/ePWq1lW9n9YovoJ/ePQpvDPJEi2wq+/Hm67+aPtFd91fiNr8yn2RXDfjzdd/NH2iu+6vxG1+ZT7IrL/j81pfv8kUqVKlDRFxvf6KT8h/smgv+zifwO6H++H7sVd2ttmGM9Q8irLLG/AhzlvJYegZOgzzof/s4H8FuvnV+xTUQ/TdXgkrScQtgrm0ndX0/KuNDKWUJqVKlcUUrrHyrlXSI10KLO+kAytexpKbqO2dFjhlgcoqzSsRxSlWByMKFBBXU0D3s2o9xBsiWTHWPFdceORZbZlYj0sCa0Hf7HuI5GffYMenr48Gs32+MWuyMf2L391JTsRqGqhRTcrzdafND2mjVBtyh/N1p80PaaM1nP2itdmyFK9XmPTXlerzHpqqsk3ow+Lz/AEmT2LV7b3nLZH0k+xKo9GHxef6TJ7Fq9t7zlsj6SfYlNt8dKu8FbLUqVK0lnqVKlSoopWVb2f1ii+gn949arWVb2f1ii+gn949Cm8M8kSLbCr78ebrv5o+0V33V+I2vzKfZFcN+PN1380faK77q/EbX5lPsisv+PzWl+/yRShu3duJaxhmDOzsEjjX4TseQGeQ7SeyiVInSNdmK4s5OEsAsoUYLeWQuBgcyR4jtrjG3jRSVxawkZqvfRXFxKs0nuaKRAQnDEZSoOdCzMMnU9mnZXPc3bF1sfrEjWCaORgzF+sjOQMABtUXI7TkVxt9qzzDMcZVe9Y2uCSMZwEIGAe4tjtxX2YNoMyCOM4dwnHLAYlyc404y+NOeMDvojetGBpT58zWTdnd3itQtOl6xZMyddEy4EitE7dWe0MUBGPEaYpqsL6K4jWWB1kjYaMpyD/8APhX5ti2zIoDsRFIQyEe5nP8ARk8QVg5B4TnOcY1rWuhKeJrKThBE3Wlp8nRmYAo6gABUZMYA7jzohbgTRWAcM0+1K6SJ21zoKspXWMaVyr0MaiiR+kXbgWeC3kdIoVHut3Y4MnUNlYU7CeIBj24xgUrb2WrQ2uxkf4YiuOLwL2/ER6fKrW7nZ8U+BNHHIFPEvGobB7xkaGs76Zz77s/03H7im4nglrQqlAt0thOyWFyJ5FRLcKYR8FtW158tcnQnQU40F3K83WnzQ9po1SUhJcVqsFGhSvV5j015Xq8x6aorpN6MPi8/0mT2LV7b3nLZH0k+xKo9GHxef6TJ7Fq9t7zlsj6SfYlNt8dKu8FbLUqVK0lnqVKlSoopWVb2f1ii+gn949arWL9JuypLjbsSRTtbt7jzxqCTgSPldCOfp7KHLiw1RI9sK3vwP5uu/mj7RXfdQfgNr8yn2RSXvHuXdR2k7vtGaRUQsUIbDAY0OXPsqbu7nXUtpBIu0po1dAVQBiFGoCjyxpp3Vn3G3NrXinrzr+zpwWk4oTvPu+L23aEuUyQwYDOCucZ8Ndca0DsNyruOVHbaUzqrBihDeUAclTlyMHlTfImQRyyCNNOYxp40E0aQWlFHeFCEobMRxbAwWgdJFMZMbAyW00BcB4mY+VE0uCcHkWznOKeEuhx9WSOs4A5UdxPDkd68QIpUtZpdnm1ilmjNoOKMlYSjDCEx8ZBbJLaaAEk9uaOWsRmmWdkZFjVliDDhc8eON3HNQQAFQ68yQDjB3uvKkbQ3LPBL8u7UkN1cXTdX7nVbiQKCS566JeMcIGMcSk8860Q6EbfJuZFJKdXbR+BZY2d/WvGB6zR2/ZhFIUGWCMVHeeE4+ukHoy3UnuLX8G2ld2o0doxGvDliRlcSdvD2gaYqBwp3jTT3QbQKZLdq+GSs9+9ttD5bu/1P/JU+9ttD5bu/1P8AyV263+33SifcV9LHSB97faHy3d/qf+Sp97baHy3d/qf+SuXG/wBvuotEVcVlvTZ/SbP/ACp/3IogvRxf9u27v9Qf66Ut+t0Li2ktXnv5rpT1+FkXHCRA75HlHQ8OD6qLE0BwoVworuXcr9z7QcS5EQ04hnmfGqG/u+j2IhEKxu8vEcNkjC4GnCRqWP1Ghu5O5VnPYQSywKzsGy3Ewzh2A5HHKhm2LD3Rtq3hROGCDhjXTycQAPIo9BIFCDWdYa6VT5c4MHGlFo33UjUKJZIo34QWUyKuCQCRhjnGai7bt8j3+D/ix/6qGbV3Es7mVpZoiZH+EQ7LnGmcA4zVT71+z/7lv+I//eggR6kovf0AQ/o22lElvOHliUm4kIDOq5BC6jJ5eNENq30cm0tk9XJG+Lk54XVsZC4zwk4pY6PtybS6tWknjLMJWXIdl0AXAwD40XO6ltZ7T2UbdChe4w2WZs8IXHP0mmmhvXa1Szr3VcFvlSpUp9JKVKlSoopWVb2f1ii+gn949arWVb2D/wCoovoJ/ePQpvDPJEi2wuO+nm+7+ab/ACoZsTbsdpsq0eTiOYwFRBlnOWOAPAak0T30H833fzTf5Up7uWElwlnDcIJbVIBOqRBhKNTF5TL5SoXYklc6JWc0Ax47/ZPucGvqd3ujdt0kWzfCWZPTGzfp4RTLaXaSoskbBkccSsO0Htr1OjXZRVWwcMOIfhMmCMcWfh6jAPqBqhsOIQ9ba5z7lfgTxicdZC2nPyTw57SpoN5rq3VcSscaNr509la2lYLPE8T54ZFwSOY7Qw8QcEeIpZ2hv/LZyx208cdxM2AGik4CeIgL1iMp4HbngEjt0FHd4duJaW7zPrjRF7XY/BUevn4ZrMd1t2pL6WWSSQq4ZcyYB98fMhI7iAoAI8Kt1jImF8myFHh1Kt+cPutH2htSa3AmumQN8GC0gJYyyNoquzAFyD2KAo1JzpQTdbpL+58xgkRDZg8LNGNYnwBKy4+HF1nF3kAad1C94z7lmbN1LdXfCVEjYAtlYa8KqSOtYcuXCNe6lVdBgDQdlUjlElHtHd00rx/B56Uq/ZejjaWkyYDTnv5L9U2l2kqLJGyujjKspBDA8iCOYrtWD9Du+BtLr3DKx6i4OYc/iSHmo8G9uO81vFMuFMslhSxOieY3ZhSpUqVVDSF0j7XvOshtbCUQyskk7uRnyY8KqDQ44nbGcdgoDv1tn3VZbMuMY61ZiR3MbSUMPUwNE+kOC5t763vYQrW5VLe4zjKhpgVYdvN+Y7taW94QF2fZoOUdzeR/oS4x7acjAutIVCrW4MoTZVuzaBUdj6FZyfqFDdy4S90zv8KKEFvCS6YzP6wmF9VfGzpP5jto863HDD6nkYufVGGoxuLHm3acjBuZXlH5OeBB+qv10g/bPn+B6Xk5tSMbuFfYe6YqD7R3mSG6gtmSQtPyZR5K6ka9/LXHIYoxUNUFNU4a6JL6JviT/Pv7Fojt7zlsj6SfYlDOimQCxkJIAE76kgDkvfV/bM6ttLZHCyti5PwWB7F7jTbfHSrvBW01KlStFIKVKlSoopWd7/dGM1/eJcwXZtisQi0VsnymY6qw0PFy8K0SpUUWK33QnedW/XbWbq+El+MPw8I1JbL4xgZ1oZ0abTjiMa3rcMEsLQQTseBJeqnZuHOhTRtA2M089J+1GuJIdk27ESXPlzuP/ShU5bPi2Mer/EKJfc2EQrb9UjQIoVY2UMuAMDn2+NAlY1zbqFLaOrI1XM7oWImNyY7UQiPuULxcfEzsc8OMBR+nspQvDeT3k9zsyCGS2dY4leRurV+p4hxRAEZTLFQeRxpTEm51iDkWduNc44NP1T5P1USvNtRWyF5nVFSMuEyASqYHkLzOpCjHaQKWjs901ca6IRtp/jGKxXeKDaE15KJ4Q7WsYYxwsGEQftAzlnI1PbjwFebG30W2sWityPdNzK7cROkSjCqxB/GwNB6+6tI3egMUM11cjgluGa4mz+IoB4E/MjGMd5NKu5vR7BOstzcQALcljDFkjqo2JIYY5MdMdwHjQp4ophR4wBHI09q4rfjklEbI3Y41OnPH0SQqY7z2knUknmSe0k16WAwO1tB7au7ybM9wTtDIxZQA8bnm6HQfnAgqfRmhUDHidpFIcHg4SMFMdmD2nt9FVLDmf9Xq4rXEQxsZFTp/UDP8D65L6veIKsiHEkRDqRzBU5yPb6q/UG6+21vLSC4XlKgYjuPJh6mBFfmgjI8DWqdAe2/eZ7Jz5UD8aD/BJ3eh/tirMNWEbljdPWe69sw1wPMZen2WsVKlSuLziW+kWLi2ZdeCcQ8CrKwP6RWdb3LiytfG8u/rE9aL0jebLrxQD9LqP86RN5rTrYLCJSAZb64QE8gX65Rnwyabhy81UrOdk7VuWthG4UJbwkwADBZ7k9VGSc6kBnx6DWi2GwtswxJEkVhwxqEX3yTkugPPn21m89jPBF1cR6yWOZ34k5BLHyQwDaleMs3q5Vu+7u8S3dvDcpylXJXnwsNHX1MP0YqjWtcXOI1p9MPvVKyTyRm+3XD6fClf3Btr+5sP+JJ/3qrtSTa1tDJPNFYCOJSzYkkzgdg15k6CmPaO/wD1V1JarZXc0kah/egjAo2MONc8OTj00ub9bzSXVult7gvYvdE0aEsqkkA8bKoViSxVTp4GjCFu5XbaLSSKnBCd0dx7eG0jmvIzNNOcpDguSWHEqRpkAtweUzNoo5kdpM7Ct/dCe57VrG/hHXQLIiBJuDUj3tijgciAQ4zkcq+9rb6JY3wllgmaJbVAmgjZOtlbjbgkwxzwBew+QByoPvrvDcnaBuEDyW1i0M0RiC8PBIquzOT5Xlx5HcORo67V16lMFuG7+2Vu7aK4QECVQ3CeankynxVgVPoohWXdFvSJbyt7lwytNLNLACyPhGZpAjcDEowBOhGvZWo11EUqVKlRRSqG3ttx2dvLcTHCRKWPee4DxJwB6av1me891909oiyGtpYkS3R7JJOccPiBzI9PcKiq5waKlebk2EjLJfXI/Cr48ZH93F/6UQ7hw4P6M8qsbV3qjhd4o1M1wo/o1HkKSNOtk+CneRq2OymSEZPF+isu37s5tnxztlTFPKzJIPhBpSXaKRe4jIDry0zipAGPf+oaD5gsuvWOqc1fTfC8jmSJhBdPKCVRUMRXT4fEGb3pTz4gCQdCTpXPeHYwjiN7cSxvdROsokkGEymeG3jXUqhBIAGW4iGOTQfZ28EVpbwQ2sQFzcg++zEFdJWi45X0JGV0Qaagelrst1WMqzXk7XUiYKAqEjjbtZEXQnuLajFeR6U6TcZQ5o6tgOAzc+mHIDmeNCvRWSyNYMMXb9AgED3W05DDdgWkPCsxgXPWzITpxMdAoYeUMA5IyORpt23tuKzhMkpAA0RB8JzyVIx2ns8KVN9d8IOsSC2JkvQ2InjIxEzEAh25MpGjJqD24xQDdmU3N3Z3MjSSS4nd2dgRmMKFEajyUQFjoNaehtD5LMZ5GXaAmm/XDWh3n7Ji9dddBqd6bdn7mice6b5Fe6dhIASSsQHwIQOWAOfifCl/fPcCXrDc22G4sFoicOxHbnkW+1r289LgfKgntFfTcjy9f+deRb0raGzGQmvDSm4cE42INoW4Hevz1NfdX5MqSxt/ZZCPbVrd7e5rO7S6gGSFaN+MEJhhpxcOpwfKwNTitC31LtGkMZ8uZiiEgYwBmSRQNFRV0zqxJHrRNpbsTW0LMeqeNNTw8QYa/Dw2hw2DXsrFaGzMElKE4Z5+ivLapLQx0UxF2mdNRlllxNF+ltgzs9tE7yRys6BusiBVHzqCoJJxjHbV+hG6V1JJZQPLCIXMa5jHDwjTmvBoFI1A7AcUXo7s159K/SPMBYlO2aWGJR3l5UyB+aCfVWd71bWEFhs+418i+uJB26h5uH68U1b9yJ90rHrn4UjimlRScK0icGp7MqhYig205F+4ezonAzcssjZHwUBa6lOvLyRw/nUwHCOO8eao40BKTd0tNrRQnXqbUo2dcsyccue/Ls1HOj64NltC42a5PBIett8+jOPWn1p40J3QtiNoWsrDD3NvNO3f75I5XP5oFEuk7Z7IkN9DpNauNf8ACTlc94D/AFMaHEbjg06jHn/qKbPes905hM2/ULxLHtCHPWWeRJjm8Mmki+JVjxDuyTS9teQyYAgmmQhZopoWCYzyPEWBVxry7DT5sbasd5bRzAAxzp5SnXmOGRD6DkUg7Pvk2ZNNY3UgRIW4oHf8eKTVB6RyPrraskxbVm/livNWqESNDyDebgMThXXAjzVG0E4ZmFoWkceU1xc8bMq8lGeI4BI07zVGxJeC6ijmaEe55HVCgfrEjDGS2YtqkkLFgCNeB/AUxXW9OznZGa5TKZxw8XaMHOBr66U95tqwdcJ7KZGcEFlKPhiBji+Dg8Skow5MD4UzLckiwOWmH4CFZBPDaKvaaOzPeP1qT5HDdrUPm79lbwtsiVYoo3do1LAcJPWW76E9uTjnzNbDWIXO4wvdmpNZz3S8K9bb2zuCsLqdYwSOPIwVUk6ZFaD0Y75/dGyV3Pv8Xvc68iGH42OziGvpyOyswL0bXhxIGibqlSpXVZLPSBvUbG0LRjiuJSIrdOZaR9F07QOf6B20K3V3cNnapETxyuTJPJnJeRtXYk6nXT1eNKXShte7g21autvHOBGwtU4icscdY5AxhhyHZgA86+fvg7Y+S0/WP+qhvIyql5opJMGDBaeq4GKzbfOzuOvmuLmAy2sSkIVkXhjjKgSN1ZwxkOTk92APHj98HbHyWv6zf6q8ff3a5BB2UhBGCCSQQeYI4tRXIperdeBHolHWCV7S1zTQ7qg+iz992riOdpIOK5itxjjjBf3OrE8OM6F1DFgoJwcE4pri21d3KKgBgs8FAQffWRMqRLIxJjbA1IHeM9tX7LfTakKBItkRRoOSp5IHfoDSjtS+voA0s9oy24cv1TsDGGdiwDfjMnWHi4CcHt0rhisks3WSsBpsjSqejFqZHcNeJ3/RNNhsiMXtqqIgSFZZE4QNAERVJPbl2z20C6PB5dt83d+1Ku9HVvecds8kY6jqWUPxKcq7cY0zkEMoGMcs1W3EXEsA7kvPtJSvTErZWSubld9inrKwsa0HOp+4Wq2nwF9FfG0JMIfHSqlrdt5A7OML6uFj/lXS+l4srg+SyDPfx93oOlfNOrIfitm9glGZusvZm5i3VYF8GI6yYjuyWUZ8Kqb1/Erj8j/MVY2Tqjyds0skn6zkD/8AECq23R1rW9qNWupo0x/hDgufQAK93Zo7txg0p6Z+5SzjSMk/KrbNioRbwg6ERoCPQoq7XgFQnHOmjiVkoDvfuTb7SiSO5DeQ3ErIeFh2EZwdCNCPR2gVnXSk5acW8IwIYEtol7A924TA78QoP0+NPUHSjsx2Ki9hBBx5RKDQ40LAAjxBxWY220hdbYgZCGD3rzueIHhWM9RDn1KSPTV7rjRp1I/J9BTzQ5MQBvU2EmLzZn/28/VmnW8tFljeN/gyKVb0MMH/AL0nbEX8J2Ucf+wb2Ue3r21LawGWKDr+E+WOLHCva2mSdf0c6pICXAD5iVqsIDTX5gEu9E21Wtri42XMdVZniz3r8JR4MmHHoPfWk3ezoZSGlhikYDAZ41YgDUDLA6ZrCN49rXBvbS9jhSKSThMZjkEgkKMFGccjqEINPcm+u12OTswED/EdPrwB9fjT9cASaLDnszy8mNO6xwJjgiiB7OGKMfWFqe7X7CEHh2ek8h9VIH8udqY83Q5/L/y49fXmurb6bX0xstM95JbTwHFgeoVLw3+qF2afcU/2ExVuJiTnQk9vdqef18+dJO2JTsXa6X6gizvTwXAA0RjqWwO3Pljt+GO2q6767Yzn7lxk95LE/W9C97d6tp3FnNHc7OjWLhyzeVlOHUOPLOoPhXWuFcwrxwTMdWi/QiSBgCCCCMgjUEHkR4VKWOi587IsvK4/eVGc55ZHD+b8HHhUoyaSn0needk+iX2CieKGdJ3nnZHol9gonWba9scloWXZPNTFTFSpSiaUxSl0qD+bJfy4/tU20pdKnmyX8uP7VEi2xzQ5Ng8kN3UlliewZVZo5raKJhwsRpJIS3ENFKZBweYJ7arbip+EQjwvPtpTfuMf5vtPml9ppG2Xu7cxWs+1oblFSCSYJGyFgQzcJK9g4jp6qtaGmeKRjaAkU5nGiX8O6Sa+2XzzWk2akhfCQE/oYe0irdyMyIP7RGPSmWx+jJ9VZztDbu0YbcymeDHk+SIjk8ZAHM89atXWy7iUAS31yQNcJwR68tOEadteX/8AHlLrznNA8z7J0SE4AH0XfYsZWBEb4ScSMO5kdlYfpFXujnZXuva0t0f6KyHUx+MjA8R9QJ/StVdnWCwrwpxEcRYlmLEk8ySe+u/R5sjanuBJbO5tUSd3l4JIixBLFTlu34NeniLRVxPwpW0khjW/MFstZB0p7/JJOdmRzCFP/dTE4059Snie0+rvrzeveHbVgiGS6sneVgscSREvIScYUY5DPP0DmRVOx3aDlrm+SO5u7k44WUcJbGAiY0WONdXk1zjhXvLMcV8VB5ELPdlRV7bZlhKiqiWzgDAwUJ0A7QeInxrhP0eWZ1Ebp4o7D25ondbhWE2c24j/ALLxOVOC/Vo2NV8shj24CjvqmnReRrZ39xHoWAbUYU8LHIK6Z0zjvpA9FzsximPnX8+yS7O8bLigO0dj/c+a1nhlmKiVY2V2yArc1GPxSAdK1Yiso303dvUtm6y8S4WNgzKE4WBAB547AwOM+NafY3AkijcEEOitkdvEoPtopiljjaJjU44rWsN8NLXmpWUdIOw1tby2a2B98bjWH8QOHXRO4Mcaf/w+dsy7Rvph1yiGFZlt3XrOCJXYZw5DEnTUnXGlHOkn49s38v8A6sddr+2MljMrtHGj7WI6xiTjymVjIDgcIAGMHl3UcyEMadclJDddgaYj5TXklrbGzYLcC14rCUcaSG4QFmUO3C6ZD+Uq4Jwdcd1HrWa92bILaGOO9SVTJEI5GYKFOHK9oB0PDk479aqXU42fI6QXFndLcQFZCFyEAYjHkucMQx7atblbEaG7tJGaJluLR3Xgzp8DIbIxxa9lCa4nPEcdcPLcmiAB3XYE4Ggq41xOt2gIwyNFf/lZtP5Lb9Zqobf3m2g9rOsmzjGjRsGfiPkgjVvVWjYoPvgPwC7+Zb2V1r23h3R6qOYaHvH0V3oQ2ReW9qBKqC1mRZovfOJ1ZsZ04cBWXysZ0PfxHEpv3D82WX0eL7Ar2tZZaR+k7zzsj0S+wUToZ0needkeiX2CidZtr2xyWhZdk81KlSpSiaUpS6VPNkv5cf2qbaUulTzZL+XH9qiRbY5ocmweS67Evep2LHJ/d2zN68Nj6yKs7T2f1G6IQ8zCjn0ySK//ADUAvmJ2DbRKfKnEMI8eN/8A4rQulO2VNjyRKPJXqo1HgJEUfVRSaebvdJzY0HBZnvpeJHalGdQxKYXOpCsuSBz5CvtN63k8qCyu5lJ0YIcH0YBoFtbZkz7Y4IJI0llAMRkxjPDgICwIDEggHvoxNuvtUfGLe8nI/GivBj1KvKmYLMx7BePHXXkuWi1SRuN1tdMKacyF2beSZdZNn3ijv4Cfaopi6Mekqzgs4rS5dreSLiHvqlQQXZgeLUA4PbilBbK8Gi2e2V9E0n+iuO2Ni7RkgZ5EuYoEGWe8mQgAaY4WXjyTgDAySdOdEksMRbSv0r7hKC2SSkBzCOdPYrYds7kbP2qVuG98PDwrLFM3Id3CSvM91AJuhx48m12ldxaFQGPWYB/FGCumg/QKrf7PNkVsZ5CTiSbAXsHAo1A7yTr6B3VqcikggHBI0OM47jjtrFdLJA8sa7AI9AVkY3b2rA5Ec9lcgcC8B96YiEZQALoMZ19ea8h2xfW6BbjZtwFWBouOErOuuvF5PZnXnT/u9BFdQJNLFH7oB4JmAwRLETG+CNRqDjwIogmy0WUOE4OBeEENgMDk8JXlgE5HiaaNskjNHYrl0FY9tLfayn8mVpIuNI1cPGy5IBikzjOpRyc/4BRPo5u+KyCZ4uod4g45OqnKsp7Rg1pGy3jvICZURxxSRkMA3wHaM/UKyrcCfqJrzZxbi9yysYz3rxcJ08Dg/nGiOm66M4UIKNB3X81Q6Sh+G7M+c/6kdWJtniW0aPj6sz7WdONjlV4C7ZwSFGmeWM6ZNcekr45sz53/AKkVe7Vs2mshGihmfa8qhSQATh9CToBVH+Gz5vVpPEGNO8Md3HyXC/ZtlXI9z3cExmhIYtGpAAcYGA/M+NXN1I0E+zyvUcTWchYw6Z1THWDskGoJ7as7p7CurK9YNawyM8GQglUAASrk5KEZycYpe6PfOC+TwnqZcjT+0O7nQYzX6cMcDuTTw2aRzg68W4l2PfqQMjlSvmtToRvh8Qu/mX9lF6D75NjZ938y3111m0FZ2yU+bh+bLL6PF9gV7Xm4fmyy+jxfYFe1trHSP0needkeiX2CidDOk7zzsj0S+wUTrNte2OS0LLsnmpUqVMUomlKUulTzZL+XH9qm2lLpU82S/lx/aokW2OaHJsHkhNntCFV2Ck7qka+/uzcgIweDPpbNNPSRvKLqddnpNDDDJGk7XDFTxjiyiw5IU6gHOeWfWj7uzh54W5raWKD1tlz9RIrTt19wrWfZ1p7rgilfg4wcEcIlYyhFIIPCOLGOVOWmNsMTJXHMmg91jstPWWh8VNkN9dPRZncbOhG07JZrpbtZi0MnCI1MfFohHVnQhm4g3MFa0+Pbr2eI7/iKDRL0LlHHYJwuTFL3nHC3PIpb6Wd1baxtLa5tYI4jb3CMSgwWGuhPM+UBzNaTHNxAMvJhkehtR9VFs0gfGCEWQ1dVAJN/LADS6hc9iRnrHY9gVEBZj4Ch+0LeW4jlurlDHFBHI8Fq3wgyo2J7gcus/sx6hc5OtNyoAcgAHvAAP1Uv9Il0Y9l3jKcHqiufyyEP1E0wqKn0P2EibGg6tlRnZ3yylhguRyDDsApt9z3X99D/AMFv4lZtunvhe29lbxJaQOqRrwsbgqSCM5I4NCc0xbt9JT3F4tpLa9XIys3EkyyhQo/HCgFQeWT4Vj2mxWll6RzMM9EKK22eV1xjwTuqjGzLuSO6mtGEKtJH7ojkRCoclikpdeLVg3Acg6hqtnZtxnJkt8/MN/Eqhvkepe0vBp7nmCyH/dT4ikz4BuB/zKZ250q91Y2uHIpvVK20+LZuzp3h98kBaTUaBppMs3CuvApYtjuHOsh2hItrNa38T9aocpcSZ4jJ1hJZ2I/GyW07MKK/Q1Y1vxaobraEBR/f+rMapE7cbGJQGXhGC3GBnUcta0uipGP6yJ4FXCteWizLf1sbo54ye64VAFag4emaGdJOt3swg5HW6Hv8uEg1x3hlu7KSLAhMXu17iMkliWbiPlroQApxjNL9xtUy/cuKTSa2nMMinmOGSILn1eT+aa1feDYMV3H1cvEAG4lZThlIyMqfQcVR4uhrXcVvRhr3EuFRUf8AQl7drbt1dXbvLdQwskIVWMIwQ0nEQAZBqMDXPdQvcvZxjvbdusSQyW0rsqjBjJceS2p1Pqoh96m3/v7v9df9NF93NzIbJneNpXd14S0jA4Gc4GAMZPsoDQ1taH0p8zTL2xB7jCC0GmFaigxpvKPUI3w+IXfzL+yi9CN8PiF38y/srjNoKrtkp73D82WX0eL7Ar2vNw/Nll9Hi+wK9rbWOkjpN887J9E3sFEqF9KC52xsjP8Avf8AlopWba9scloWXZPNSpUqUomlKUulTzZL+XH9qm2lLpU82S/lx/aokW2OaHJsHkgHRLuPcXVtNLFNHCjv1TFoy7EBdeDygB8Pt7a3vZtiIYY4lJKxIqAnmQihQT44FJPQWv8AM0fjJJn9an6qdITPe8MJwGSyo4mNJe0YnPjRAN/N2Tf2M1srBWcAqTy4lIYZ8DjGfGkbZu/tzZQJFtDZ10vUqI+tiHGrhAFDHOg0HMHBrWKlBs9rdCKUqEQtqslbp4sRziu89xWMf81Ad4N6p9rL1WY7OzbBbikRpZcHIyM6DOuNB4mtf23u/bS+VJbwO3e0aMf0kUBbdGywPwO1/wCBH/prUi6QZm5lfNLzRSObSN1076VSXta+iW1lEc0alYmClXXIwuFxg89MVo24GxYIbKB4oEieWKN5CB5TFlDHiY+UdTnWh9rulZca/glrzH/ox/6adQKH0p0l2wNAbSnFJ9GdGiwhwDr1TuoqW29lLc280D/BlRkJ7uIYyPEHX1V7sWOVbaFbgqZlRVkKkkFgMEgkDnz9dXKlY4eQ0t0WspXorypVAaKLAOlTdr3Pty3mUYjupI3/ADw6iQenOG/OrSW5mqPTQg6rZ5wMi9j19Oc1ebma1pH32NJ3JizarypUqUFNqUI3w+IXfzL+yi9CN8PiF38y/sqzNoKrtkp73D82WX0eL7Ar2vNw/Nll9Hi+wK9rbWOv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data:image/jpeg;base64,/9j/4AAQSkZJRgABAQAAAQABAAD/2wCEAAkGBhQSERQUEhQUFRUUGR4YGBcYGBoYHRghGBobGBgYGB4YHyYfGxojGRweHy8gIycpLSwuGh4xNTAqNSYrLCkBCQoKDgwOGg8PGiskHyQqLCwqNSwvKiwsKi4qNS4qLSwsLywwMCwtLDAsKSksKSksKiwsLCwsLCwsLCwsLCwsLf/AABEIALoAyAMBIgACEQEDEQH/xAAcAAACAwEBAQEAAAAAAAAAAAAFBgAEBwMBAgj/xABUEAACAQMBBAUFCQsJBwMFAAABAgMABBEhBQYSMQcTQVFhIjVxgbEUIzI0VXN0obIVFyRCcoKRkpSz0xYlMzZSU2LB0ghjk8LD0eNDROEmdaK08P/EABsBAAIDAQEBAAAAAAAAAAAAAAMEAAIFAQYH/8QANBEAAQMBBQQJAwUBAQAAAAAAAQACAxEEEiExQTJRYXEFExQiM4GhwfCRsdEjQkNS8eEV/9oADAMBAAIRAxEAPwDcaRd8ekeWzvEtILJrp2h67yZRHgcTKdCjcsc89tPVZVvZ/WKL6Cf3j1SR11pIV2NvOAXt50wXsUbSSbHkVEGWY3K4A7/6KvbbpdvpEV02PIyuAykXK6g6g/0VVN+fN1383/zCrG6vxG1+ZT7IpPtLrt6gzTXZ23qV0Vj76m0PkWX9pX+FU++ptD5Fl/aV/hVcqVTtb9wV+yt3lUj0q7Q+RZf2lf4Vdd1elK82jG8lrs5CqNwtxXgU5wG5GHuNfV4cRyEdiN9k0G/2cvidz88P3a0Vloc5pO5LzRBlKJz/AJQ7U+TIv25f4NT+UO1PkyL9uX+DTTUrnaHINErfyh2p8mRfty/wan8odqfJkX7cv8GmdmxXwZanaHKUS3/KHanyZF+3L/Bqfyh2p8mRfty/waYuM11RsiudocpRLH8odqfJkX7cv8GhW2eke9tWiWbZ0amUSFMXgP8ARIZHziHTyRpT9Wa9Ln9PYfk3f/6pokcznOoVCF0sOlK9miSWPZalJBxKfdiDIPgYtKsffE2h8lL+2p/CoNuV5utPmh7TRqgutTwSME62zMIBxXn3xNofJS/tqfwqn3w9ofJS/tqfwq9r1eY9NV7W/grdmZxQ7ZHS9d3Ks0OzAwRihzeKNV5jWLxq7b9KNwLq2guNniEXMnVq4ulkx3nhWMZxkdopR6MPi9x9Jk9i1e295y2R9JPsSmBM4y3NEAwtEd5bLUqVKbSqlSpUqKKVlW9n9YovoJ/ePWq1lW9n9YovoJ/ePQpvDPJEi2wq+/Hm67+aPtFd91fiNr8yn2RXDfjzdd/NH2iu+6vxG1+ZT7IrL/j81pfv8kUqVKlDRFxvf6KT8h/smgv+zifwO6H++H7sVd2ttmGM9Q8irLLG/AhzlvJYegZOgzzof/s4H8FuvnV+xTUQ/TdXgkrScQtgrm0ndX0/KuNDKWUJqVKlcUUrrHyrlXSI10KLO+kAytexpKbqO2dFjhlgcoqzSsRxSlWByMKFBBXU0D3s2o9xBsiWTHWPFdceORZbZlYj0sCa0Hf7HuI5GffYMenr48Gs32+MWuyMf2L391JTsRqGqhRTcrzdafND2mjVBtyh/N1p80PaaM1nP2itdmyFK9XmPTXlerzHpqqsk3ow+Lz/AEmT2LV7b3nLZH0k+xKo9GHxef6TJ7Fq9t7zlsj6SfYlNt8dKu8FbLUqVK0lnqVKlSoopWVb2f1ii+gn949arWVb2f1ii+gn949Cm8M8kSLbCr78ebrv5o+0V33V+I2vzKfZFcN+PN1380faK77q/EbX5lPsisv+PzWl+/yRShu3duJaxhmDOzsEjjX4TseQGeQ7SeyiVInSNdmK4s5OEsAsoUYLeWQuBgcyR4jtrjG3jRSVxawkZqvfRXFxKs0nuaKRAQnDEZSoOdCzMMnU9mnZXPc3bF1sfrEjWCaORgzF+sjOQMABtUXI7TkVxt9qzzDMcZVe9Y2uCSMZwEIGAe4tjtxX2YNoMyCOM4dwnHLAYlyc404y+NOeMDvojetGBpT58zWTdnd3itQtOl6xZMyddEy4EitE7dWe0MUBGPEaYpqsL6K4jWWB1kjYaMpyD/8APhX5ti2zIoDsRFIQyEe5nP8ARk8QVg5B4TnOcY1rWuhKeJrKThBE3Wlp8nRmYAo6gABUZMYA7jzohbgTRWAcM0+1K6SJ21zoKspXWMaVyr0MaiiR+kXbgWeC3kdIoVHut3Y4MnUNlYU7CeIBj24xgUrb2WrQ2uxkf4YiuOLwL2/ER6fKrW7nZ8U+BNHHIFPEvGobB7xkaGs76Zz77s/03H7im4nglrQqlAt0thOyWFyJ5FRLcKYR8FtW158tcnQnQU40F3K83WnzQ9po1SUhJcVqsFGhSvV5j015Xq8x6aorpN6MPi8/0mT2LV7b3nLZH0k+xKo9GHxef6TJ7Fq9t7zlsj6SfYlNt8dKu8FbLUqVK0lnqVKlSoopWVb2f1ii+gn949arWL9JuypLjbsSRTtbt7jzxqCTgSPldCOfp7KHLiw1RI9sK3vwP5uu/mj7RXfdQfgNr8yn2RSXvHuXdR2k7vtGaRUQsUIbDAY0OXPsqbu7nXUtpBIu0po1dAVQBiFGoCjyxpp3Vn3G3NrXinrzr+zpwWk4oTvPu+L23aEuUyQwYDOCucZ8Ndca0DsNyruOVHbaUzqrBihDeUAclTlyMHlTfImQRyyCNNOYxp40E0aQWlFHeFCEobMRxbAwWgdJFMZMbAyW00BcB4mY+VE0uCcHkWznOKeEuhx9WSOs4A5UdxPDkd68QIpUtZpdnm1ilmjNoOKMlYSjDCEx8ZBbJLaaAEk9uaOWsRmmWdkZFjVliDDhc8eON3HNQQAFQ68yQDjB3uvKkbQ3LPBL8u7UkN1cXTdX7nVbiQKCS566JeMcIGMcSk8860Q6EbfJuZFJKdXbR+BZY2d/WvGB6zR2/ZhFIUGWCMVHeeE4+ukHoy3UnuLX8G2ld2o0doxGvDliRlcSdvD2gaYqBwp3jTT3QbQKZLdq+GSs9+9ttD5bu/1P/JU+9ttD5bu/1P8AyV263+33SifcV9LHSB97faHy3d/qf+Sp97baHy3d/qf+SuXG/wBvuotEVcVlvTZ/SbP/ACp/3IogvRxf9u27v9Qf66Ut+t0Li2ktXnv5rpT1+FkXHCRA75HlHQ8OD6qLE0BwoVworuXcr9z7QcS5EQ04hnmfGqG/u+j2IhEKxu8vEcNkjC4GnCRqWP1Ghu5O5VnPYQSywKzsGy3Ewzh2A5HHKhm2LD3Rtq3hROGCDhjXTycQAPIo9BIFCDWdYa6VT5c4MHGlFo33UjUKJZIo34QWUyKuCQCRhjnGai7bt8j3+D/ix/6qGbV3Es7mVpZoiZH+EQ7LnGmcA4zVT71+z/7lv+I//eggR6kovf0AQ/o22lElvOHliUm4kIDOq5BC6jJ5eNENq30cm0tk9XJG+Lk54XVsZC4zwk4pY6PtybS6tWknjLMJWXIdl0AXAwD40XO6ltZ7T2UbdChe4w2WZs8IXHP0mmmhvXa1Szr3VcFvlSpUp9JKVKlSoopWVb2f1ii+gn949arWVb2D/wCoovoJ/ePQpvDPJEi2wuO+nm+7+ab/ACoZsTbsdpsq0eTiOYwFRBlnOWOAPAak0T30H833fzTf5Up7uWElwlnDcIJbVIBOqRBhKNTF5TL5SoXYklc6JWc0Ax47/ZPucGvqd3ujdt0kWzfCWZPTGzfp4RTLaXaSoskbBkccSsO0Htr1OjXZRVWwcMOIfhMmCMcWfh6jAPqBqhsOIQ9ba5z7lfgTxicdZC2nPyTw57SpoN5rq3VcSscaNr509la2lYLPE8T54ZFwSOY7Qw8QcEeIpZ2hv/LZyx208cdxM2AGik4CeIgL1iMp4HbngEjt0FHd4duJaW7zPrjRF7XY/BUevn4ZrMd1t2pL6WWSSQq4ZcyYB98fMhI7iAoAI8Kt1jImF8myFHh1Kt+cPutH2htSa3AmumQN8GC0gJYyyNoquzAFyD2KAo1JzpQTdbpL+58xgkRDZg8LNGNYnwBKy4+HF1nF3kAad1C94z7lmbN1LdXfCVEjYAtlYa8KqSOtYcuXCNe6lVdBgDQdlUjlElHtHd00rx/B56Uq/ZejjaWkyYDTnv5L9U2l2kqLJGyujjKspBDA8iCOYrtWD9Du+BtLr3DKx6i4OYc/iSHmo8G9uO81vFMuFMslhSxOieY3ZhSpUqVVDSF0j7XvOshtbCUQyskk7uRnyY8KqDQ44nbGcdgoDv1tn3VZbMuMY61ZiR3MbSUMPUwNE+kOC5t763vYQrW5VLe4zjKhpgVYdvN+Y7taW94QF2fZoOUdzeR/oS4x7acjAutIVCrW4MoTZVuzaBUdj6FZyfqFDdy4S90zv8KKEFvCS6YzP6wmF9VfGzpP5jto863HDD6nkYufVGGoxuLHm3acjBuZXlH5OeBB+qv10g/bPn+B6Xk5tSMbuFfYe6YqD7R3mSG6gtmSQtPyZR5K6ka9/LXHIYoxUNUFNU4a6JL6JviT/Pv7Fojt7zlsj6SfYlDOimQCxkJIAE76kgDkvfV/bM6ttLZHCyti5PwWB7F7jTbfHSrvBW01KlStFIKVKlSoopWd7/dGM1/eJcwXZtisQi0VsnymY6qw0PFy8K0SpUUWK33QnedW/XbWbq+El+MPw8I1JbL4xgZ1oZ0abTjiMa3rcMEsLQQTseBJeqnZuHOhTRtA2M089J+1GuJIdk27ESXPlzuP/ShU5bPi2Mer/EKJfc2EQrb9UjQIoVY2UMuAMDn2+NAlY1zbqFLaOrI1XM7oWImNyY7UQiPuULxcfEzsc8OMBR+nspQvDeT3k9zsyCGS2dY4leRurV+p4hxRAEZTLFQeRxpTEm51iDkWduNc44NP1T5P1USvNtRWyF5nVFSMuEyASqYHkLzOpCjHaQKWjs901ca6IRtp/jGKxXeKDaE15KJ4Q7WsYYxwsGEQftAzlnI1PbjwFebG30W2sWityPdNzK7cROkSjCqxB/GwNB6+6tI3egMUM11cjgluGa4mz+IoB4E/MjGMd5NKu5vR7BOstzcQALcljDFkjqo2JIYY5MdMdwHjQp4ophR4wBHI09q4rfjklEbI3Y41OnPH0SQqY7z2knUknmSe0k16WAwO1tB7au7ybM9wTtDIxZQA8bnm6HQfnAgqfRmhUDHidpFIcHg4SMFMdmD2nt9FVLDmf9Xq4rXEQxsZFTp/UDP8D65L6veIKsiHEkRDqRzBU5yPb6q/UG6+21vLSC4XlKgYjuPJh6mBFfmgjI8DWqdAe2/eZ7Jz5UD8aD/BJ3eh/tirMNWEbljdPWe69sw1wPMZen2WsVKlSuLziW+kWLi2ZdeCcQ8CrKwP6RWdb3LiytfG8u/rE9aL0jebLrxQD9LqP86RN5rTrYLCJSAZb64QE8gX65Rnwyabhy81UrOdk7VuWthG4UJbwkwADBZ7k9VGSc6kBnx6DWi2GwtswxJEkVhwxqEX3yTkugPPn21m89jPBF1cR6yWOZ34k5BLHyQwDaleMs3q5Vu+7u8S3dvDcpylXJXnwsNHX1MP0YqjWtcXOI1p9MPvVKyTyRm+3XD6fClf3Btr+5sP+JJ/3qrtSTa1tDJPNFYCOJSzYkkzgdg15k6CmPaO/wD1V1JarZXc0kah/egjAo2MONc8OTj00ub9bzSXVult7gvYvdE0aEsqkkA8bKoViSxVTp4GjCFu5XbaLSSKnBCd0dx7eG0jmvIzNNOcpDguSWHEqRpkAtweUzNoo5kdpM7Ct/dCe57VrG/hHXQLIiBJuDUj3tijgciAQ4zkcq+9rb6JY3wllgmaJbVAmgjZOtlbjbgkwxzwBew+QByoPvrvDcnaBuEDyW1i0M0RiC8PBIquzOT5Xlx5HcORo67V16lMFuG7+2Vu7aK4QECVQ3CeankynxVgVPoohWXdFvSJbyt7lwytNLNLACyPhGZpAjcDEowBOhGvZWo11EUqVKlRRSqG3ttx2dvLcTHCRKWPee4DxJwB6av1me891909oiyGtpYkS3R7JJOccPiBzI9PcKiq5waKlebk2EjLJfXI/Cr48ZH93F/6UQ7hw4P6M8qsbV3qjhd4o1M1wo/o1HkKSNOtk+CneRq2OymSEZPF+isu37s5tnxztlTFPKzJIPhBpSXaKRe4jIDry0zipAGPf+oaD5gsuvWOqc1fTfC8jmSJhBdPKCVRUMRXT4fEGb3pTz4gCQdCTpXPeHYwjiN7cSxvdROsokkGEymeG3jXUqhBIAGW4iGOTQfZ28EVpbwQ2sQFzcg++zEFdJWi45X0JGV0Qaagelrst1WMqzXk7XUiYKAqEjjbtZEXQnuLajFeR6U6TcZQ5o6tgOAzc+mHIDmeNCvRWSyNYMMXb9AgED3W05DDdgWkPCsxgXPWzITpxMdAoYeUMA5IyORpt23tuKzhMkpAA0RB8JzyVIx2ns8KVN9d8IOsSC2JkvQ2InjIxEzEAh25MpGjJqD24xQDdmU3N3Z3MjSSS4nd2dgRmMKFEajyUQFjoNaehtD5LMZ5GXaAmm/XDWh3n7Ji9dddBqd6bdn7mice6b5Fe6dhIASSsQHwIQOWAOfifCl/fPcCXrDc22G4sFoicOxHbnkW+1r289LgfKgntFfTcjy9f+deRb0raGzGQmvDSm4cE42INoW4Hevz1NfdX5MqSxt/ZZCPbVrd7e5rO7S6gGSFaN+MEJhhpxcOpwfKwNTitC31LtGkMZ8uZiiEgYwBmSRQNFRV0zqxJHrRNpbsTW0LMeqeNNTw8QYa/Dw2hw2DXsrFaGzMElKE4Z5+ivLapLQx0UxF2mdNRlllxNF+ltgzs9tE7yRys6BusiBVHzqCoJJxjHbV+hG6V1JJZQPLCIXMa5jHDwjTmvBoFI1A7AcUXo7s159K/SPMBYlO2aWGJR3l5UyB+aCfVWd71bWEFhs+418i+uJB26h5uH68U1b9yJ90rHrn4UjimlRScK0icGp7MqhYig205F+4ezonAzcssjZHwUBa6lOvLyRw/nUwHCOO8eao40BKTd0tNrRQnXqbUo2dcsyccue/Ls1HOj64NltC42a5PBIett8+jOPWn1p40J3QtiNoWsrDD3NvNO3f75I5XP5oFEuk7Z7IkN9DpNauNf8ACTlc94D/AFMaHEbjg06jHn/qKbPes905hM2/ULxLHtCHPWWeRJjm8Mmki+JVjxDuyTS9teQyYAgmmQhZopoWCYzyPEWBVxry7DT5sbasd5bRzAAxzp5SnXmOGRD6DkUg7Pvk2ZNNY3UgRIW4oHf8eKTVB6RyPrraskxbVm/livNWqESNDyDebgMThXXAjzVG0E4ZmFoWkceU1xc8bMq8lGeI4BI07zVGxJeC6ijmaEe55HVCgfrEjDGS2YtqkkLFgCNeB/AUxXW9OznZGa5TKZxw8XaMHOBr66U95tqwdcJ7KZGcEFlKPhiBji+Dg8Skow5MD4UzLckiwOWmH4CFZBPDaKvaaOzPeP1qT5HDdrUPm79lbwtsiVYoo3do1LAcJPWW76E9uTjnzNbDWIXO4wvdmpNZz3S8K9bb2zuCsLqdYwSOPIwVUk6ZFaD0Y75/dGyV3Pv8Xvc68iGH42OziGvpyOyswL0bXhxIGibqlSpXVZLPSBvUbG0LRjiuJSIrdOZaR9F07QOf6B20K3V3cNnapETxyuTJPJnJeRtXYk6nXT1eNKXShte7g21autvHOBGwtU4icscdY5AxhhyHZgA86+fvg7Y+S0/WP+qhvIyql5opJMGDBaeq4GKzbfOzuOvmuLmAy2sSkIVkXhjjKgSN1ZwxkOTk92APHj98HbHyWv6zf6q8ff3a5BB2UhBGCCSQQeYI4tRXIperdeBHolHWCV7S1zTQ7qg+iz992riOdpIOK5itxjjjBf3OrE8OM6F1DFgoJwcE4pri21d3KKgBgs8FAQffWRMqRLIxJjbA1IHeM9tX7LfTakKBItkRRoOSp5IHfoDSjtS+voA0s9oy24cv1TsDGGdiwDfjMnWHi4CcHt0rhisks3WSsBpsjSqejFqZHcNeJ3/RNNhsiMXtqqIgSFZZE4QNAERVJPbl2z20C6PB5dt83d+1Ku9HVvecds8kY6jqWUPxKcq7cY0zkEMoGMcs1W3EXEsA7kvPtJSvTErZWSubld9inrKwsa0HOp+4Wq2nwF9FfG0JMIfHSqlrdt5A7OML6uFj/lXS+l4srg+SyDPfx93oOlfNOrIfitm9glGZusvZm5i3VYF8GI6yYjuyWUZ8Kqb1/Erj8j/MVY2Tqjyds0skn6zkD/8AECq23R1rW9qNWupo0x/hDgufQAK93Zo7txg0p6Z+5SzjSMk/KrbNioRbwg6ERoCPQoq7XgFQnHOmjiVkoDvfuTb7SiSO5DeQ3ErIeFh2EZwdCNCPR2gVnXSk5acW8IwIYEtol7A924TA78QoP0+NPUHSjsx2Ki9hBBx5RKDQ40LAAjxBxWY220hdbYgZCGD3rzueIHhWM9RDn1KSPTV7rjRp1I/J9BTzQ5MQBvU2EmLzZn/28/VmnW8tFljeN/gyKVb0MMH/AL0nbEX8J2Ucf+wb2Ue3r21LawGWKDr+E+WOLHCva2mSdf0c6pICXAD5iVqsIDTX5gEu9E21Wtri42XMdVZniz3r8JR4MmHHoPfWk3ezoZSGlhikYDAZ41YgDUDLA6ZrCN49rXBvbS9jhSKSThMZjkEgkKMFGccjqEINPcm+u12OTswED/EdPrwB9fjT9cASaLDnszy8mNO6xwJjgiiB7OGKMfWFqe7X7CEHh2ek8h9VIH8udqY83Q5/L/y49fXmurb6bX0xstM95JbTwHFgeoVLw3+qF2afcU/2ExVuJiTnQk9vdqef18+dJO2JTsXa6X6gizvTwXAA0RjqWwO3Pljt+GO2q6767Yzn7lxk95LE/W9C97d6tp3FnNHc7OjWLhyzeVlOHUOPLOoPhXWuFcwrxwTMdWi/QiSBgCCCCMgjUEHkR4VKWOi587IsvK4/eVGc55ZHD+b8HHhUoyaSn0needk+iX2CieKGdJ3nnZHol9gonWba9scloWXZPNTFTFSpSiaUxSl0qD+bJfy4/tU20pdKnmyX8uP7VEi2xzQ5Ng8kN3UlliewZVZo5raKJhwsRpJIS3ENFKZBweYJ7arbip+EQjwvPtpTfuMf5vtPml9ppG2Xu7cxWs+1oblFSCSYJGyFgQzcJK9g4jp6qtaGmeKRjaAkU5nGiX8O6Sa+2XzzWk2akhfCQE/oYe0irdyMyIP7RGPSmWx+jJ9VZztDbu0YbcymeDHk+SIjk8ZAHM89atXWy7iUAS31yQNcJwR68tOEadteX/8AHlLrznNA8z7J0SE4AH0XfYsZWBEb4ScSMO5kdlYfpFXujnZXuva0t0f6KyHUx+MjA8R9QJ/StVdnWCwrwpxEcRYlmLEk8ySe+u/R5sjanuBJbO5tUSd3l4JIixBLFTlu34NeniLRVxPwpW0khjW/MFstZB0p7/JJOdmRzCFP/dTE4059Snie0+rvrzeveHbVgiGS6sneVgscSREvIScYUY5DPP0DmRVOx3aDlrm+SO5u7k44WUcJbGAiY0WONdXk1zjhXvLMcV8VB5ELPdlRV7bZlhKiqiWzgDAwUJ0A7QeInxrhP0eWZ1Ebp4o7D25ondbhWE2c24j/ALLxOVOC/Vo2NV8shj24CjvqmnReRrZ39xHoWAbUYU8LHIK6Z0zjvpA9FzsximPnX8+yS7O8bLigO0dj/c+a1nhlmKiVY2V2yArc1GPxSAdK1Yiso303dvUtm6y8S4WNgzKE4WBAB547AwOM+NafY3AkijcEEOitkdvEoPtopiljjaJjU44rWsN8NLXmpWUdIOw1tby2a2B98bjWH8QOHXRO4Mcaf/w+dsy7Rvph1yiGFZlt3XrOCJXYZw5DEnTUnXGlHOkn49s38v8A6sddr+2MljMrtHGj7WI6xiTjymVjIDgcIAGMHl3UcyEMadclJDddgaYj5TXklrbGzYLcC14rCUcaSG4QFmUO3C6ZD+Uq4Jwdcd1HrWa92bILaGOO9SVTJEI5GYKFOHK9oB0PDk479aqXU42fI6QXFndLcQFZCFyEAYjHkucMQx7atblbEaG7tJGaJluLR3Xgzp8DIbIxxa9lCa4nPEcdcPLcmiAB3XYE4Ggq41xOt2gIwyNFf/lZtP5Lb9Zqobf3m2g9rOsmzjGjRsGfiPkgjVvVWjYoPvgPwC7+Zb2V1r23h3R6qOYaHvH0V3oQ2ReW9qBKqC1mRZovfOJ1ZsZ04cBWXysZ0PfxHEpv3D82WX0eL7Ar2tZZaR+k7zzsj0S+wUToZ0needkeiX2CidZtr2xyWhZdk81KlSpSiaUpS6VPNkv5cf2qbaUulTzZL+XH9qiRbY5ocmweS67Evep2LHJ/d2zN68Nj6yKs7T2f1G6IQ8zCjn0ySK//ADUAvmJ2DbRKfKnEMI8eN/8A4rQulO2VNjyRKPJXqo1HgJEUfVRSaebvdJzY0HBZnvpeJHalGdQxKYXOpCsuSBz5CvtN63k8qCyu5lJ0YIcH0YBoFtbZkz7Y4IJI0llAMRkxjPDgICwIDEggHvoxNuvtUfGLe8nI/GivBj1KvKmYLMx7BePHXXkuWi1SRuN1tdMKacyF2beSZdZNn3ijv4Cfaopi6Mekqzgs4rS5dreSLiHvqlQQXZgeLUA4PbilBbK8Gi2e2V9E0n+iuO2Ni7RkgZ5EuYoEGWe8mQgAaY4WXjyTgDAySdOdEksMRbSv0r7hKC2SSkBzCOdPYrYds7kbP2qVuG98PDwrLFM3Id3CSvM91AJuhx48m12ldxaFQGPWYB/FGCumg/QKrf7PNkVsZ5CTiSbAXsHAo1A7yTr6B3VqcikggHBI0OM47jjtrFdLJA8sa7AI9AVkY3b2rA5Ec9lcgcC8B96YiEZQALoMZ19ea8h2xfW6BbjZtwFWBouOErOuuvF5PZnXnT/u9BFdQJNLFH7oB4JmAwRLETG+CNRqDjwIogmy0WUOE4OBeEENgMDk8JXlgE5HiaaNskjNHYrl0FY9tLfayn8mVpIuNI1cPGy5IBikzjOpRyc/4BRPo5u+KyCZ4uod4g45OqnKsp7Rg1pGy3jvICZURxxSRkMA3wHaM/UKyrcCfqJrzZxbi9yysYz3rxcJ08Dg/nGiOm66M4UIKNB3X81Q6Sh+G7M+c/6kdWJtniW0aPj6sz7WdONjlV4C7ZwSFGmeWM6ZNcekr45sz53/AKkVe7Vs2mshGihmfa8qhSQATh9CToBVH+Gz5vVpPEGNO8Md3HyXC/ZtlXI9z3cExmhIYtGpAAcYGA/M+NXN1I0E+zyvUcTWchYw6Z1THWDskGoJ7as7p7CurK9YNawyM8GQglUAASrk5KEZycYpe6PfOC+TwnqZcjT+0O7nQYzX6cMcDuTTw2aRzg68W4l2PfqQMjlSvmtToRvh8Qu/mX9lF6D75NjZ938y3111m0FZ2yU+bh+bLL6PF9gV7Xm4fmyy+jxfYFe1trHSP0needkeiX2CidDOk7zzsj0S+wUTrNte2OS0LLsnmpUqVMUomlKUulTzZL+XH9qm2lLpU82S/lx/aokW2OaHJsHkhNntCFV2Ck7qka+/uzcgIweDPpbNNPSRvKLqddnpNDDDJGk7XDFTxjiyiw5IU6gHOeWfWj7uzh54W5raWKD1tlz9RIrTt19wrWfZ1p7rgilfg4wcEcIlYyhFIIPCOLGOVOWmNsMTJXHMmg91jstPWWh8VNkN9dPRZncbOhG07JZrpbtZi0MnCI1MfFohHVnQhm4g3MFa0+Pbr2eI7/iKDRL0LlHHYJwuTFL3nHC3PIpb6Wd1baxtLa5tYI4jb3CMSgwWGuhPM+UBzNaTHNxAMvJhkehtR9VFs0gfGCEWQ1dVAJN/LADS6hc9iRnrHY9gVEBZj4Ch+0LeW4jlurlDHFBHI8Fq3wgyo2J7gcus/sx6hc5OtNyoAcgAHvAAP1Uv9Il0Y9l3jKcHqiufyyEP1E0wqKn0P2EibGg6tlRnZ3yylhguRyDDsApt9z3X99D/AMFv4lZtunvhe29lbxJaQOqRrwsbgqSCM5I4NCc0xbt9JT3F4tpLa9XIys3EkyyhQo/HCgFQeWT4Vj2mxWll6RzMM9EKK22eV1xjwTuqjGzLuSO6mtGEKtJH7ojkRCoclikpdeLVg3Acg6hqtnZtxnJkt8/MN/Eqhvkepe0vBp7nmCyH/dT4ikz4BuB/zKZ250q91Y2uHIpvVK20+LZuzp3h98kBaTUaBppMs3CuvApYtjuHOsh2hItrNa38T9aocpcSZ4jJ1hJZ2I/GyW07MKK/Q1Y1vxaobraEBR/f+rMapE7cbGJQGXhGC3GBnUcta0uipGP6yJ4FXCteWizLf1sbo54ye64VAFag4emaGdJOt3swg5HW6Hv8uEg1x3hlu7KSLAhMXu17iMkliWbiPlroQApxjNL9xtUy/cuKTSa2nMMinmOGSILn1eT+aa1feDYMV3H1cvEAG4lZThlIyMqfQcVR4uhrXcVvRhr3EuFRUf8AQl7drbt1dXbvLdQwskIVWMIwQ0nEQAZBqMDXPdQvcvZxjvbdusSQyW0rsqjBjJceS2p1Pqoh96m3/v7v9df9NF93NzIbJneNpXd14S0jA4Gc4GAMZPsoDQ1taH0p8zTL2xB7jCC0GmFaigxpvKPUI3w+IXfzL+yi9CN8PiF38y/srjNoKrtkp73D82WX0eL7Ar2vNw/Nll9Hi+wK9rbWOkjpN887J9E3sFEqF9KC52xsjP8Avf8AlopWba9scloWXZPNSpUqUomlKUulTzZL+XH9qm2lLpU82S/lx/aokW2OaHJsHkgHRLuPcXVtNLFNHCjv1TFoy7EBdeDygB8Pt7a3vZtiIYY4lJKxIqAnmQihQT44FJPQWv8AM0fjJJn9an6qdITPe8MJwGSyo4mNJe0YnPjRAN/N2Tf2M1srBWcAqTy4lIYZ8DjGfGkbZu/tzZQJFtDZ10vUqI+tiHGrhAFDHOg0HMHBrWKlBs9rdCKUqEQtqslbp4sRziu89xWMf81Ad4N6p9rL1WY7OzbBbikRpZcHIyM6DOuNB4mtf23u/bS+VJbwO3e0aMf0kUBbdGywPwO1/wCBH/prUi6QZm5lfNLzRSObSN1076VSXta+iW1lEc0alYmClXXIwuFxg89MVo24GxYIbKB4oEieWKN5CB5TFlDHiY+UdTnWh9rulZca/glrzH/ox/6adQKH0p0l2wNAbSnFJ9GdGiwhwDr1TuoqW29lLc280D/BlRkJ7uIYyPEHX1V7sWOVbaFbgqZlRVkKkkFgMEgkDnz9dXKlY4eQ0t0WspXorypVAaKLAOlTdr3Pty3mUYjupI3/ADw6iQenOG/OrSW5mqPTQg6rZ5wMi9j19Oc1ebma1pH32NJ3JizarypUqUFNqUI3w+IXfzL+yi9CN8PiF38y/sqzNoKrtkp73D82WX0eL7Ar2vNw/Nll9Hi+wK9rbWOv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data:image/jpeg;base64,/9j/4AAQSkZJRgABAQAAAQABAAD/2wCEAAkGBhQSEBQUEhIVFRQWFRUYFBgXGBcVFxcUFRQVFRcVFxcXHCceFxolGRQVHy8gJCcpLCwsFR4xNTAqNSYrLCkBCQoKDgwOGg8PGi8kHyQsKSwqLSksLCwsLCosLCwsLCksLCwsLCwsLCwpLCwsLCwsKSwpLCwsLCksLCwsLCwpKf/AABEIALcBFAMBIgACEQEDEQH/xAAcAAAABwEBAAAAAAAAAAAAAAAAAgMEBQYHAQj/xABOEAACAAMFBAYFBwYNBAMBAAABAgADEQQFEiExBkFRYRMicYGRoQcyscHRFCNCUnKS8FNUYoKTsxUWJDM0Q3OissLS4fEXRGODhKPidP/EABsBAAIDAQEBAAAAAAAAAAAAAAABAgMEBQYH/8QALREAAgIBAwIEBQUBAQAAAAAAAAECEQMEEiExQQUTIlFhcYGx8BQykaHBI0L/2gAMAwEAAhEDEQA/ANntd4rLyIZjwRSx8oibZtYU0ss89qMPYDE8gglqWqHshiIa6dqpVofBRpcwfRcEYhxU7+zWJxIzPa/oZhNmlTitsWWZqKtRVQMRAOgagqBrkDEn6Nds2tMt5c49eWAQcySmhrXMkHf+lDaEmXuIq/LhFpMslsJlliMq1xCh3xJlo6DCTobV8MirNcoTB16lABprQ14wvOuvErKWyP6Iy5Q4r1oVxQWxbUVu17DJMYMZzjKlAF036iAmwstWVlmOpXTCEUaU0A4RZMUdrBbFsj7FKvO52BmO56pZs8q4O0AUG+K5IuEzGYqFaU5wnMVXBXUHeCBlurGjXhs9Z5+IzZSzMQAbFUggVoKVpvhj/AEiRLZZEpJQJJoooMTatTSscx+HwvcQcEUW5Nn8RMuZj6yFVxbnHWyPdWnZE+uwSvKCTArUNaOomJXStG0yrnzhGXZ56T1lymmFA0suxoNDmMWVVw5Uzi5WMmrMxyJAUVGgrn3knyiGm00H+5O0/wA5X3CMSu7NejyTZSWl41JYErixJ1XVxhBFQKqu+uUXBYIrDiIPWOquEkWJJdDm/ugNArnHHhjORyBHIABHI7BYABHDHYKYACmCmIu37RpKm9EVYtWQMqUraJjogzO7AxPKBce0km1qTKbMesp1XrMoruzKHQwCJMwUiKkt5Tpl9dGjHoZUmr64cwVw00JxlcyKjAaZRbjAAmRHLR/NHvg5gtp/mvGAYys39Hftb2CErlGTdvuhWR/R37W9ghK5zke33QgJYQcQRYOIkI7AgQIQD2E5/qnshSEbS3VbshEjEtvrT8mvqzWgfk5RbsV3Rv7gpDrZR/kt/GV9F3mIOxwWXzCxHemEVm2Zv0Jq+Eyv+aELVbCt53dO3uljYnn1UY+UT7ETfZZrWOHIwWQczBpsQJBAetBz3QkvreMLEQCOZcoFRyjhgkACpcUhCbLxcINWOYhDATWyDlCyIBwjnSDiIHSjiPGFQCgIhG02wIKnIbycgB+N0GSctQKjxhvfF1mcqhJrSmVqhlCtXcVZW1HhpDB/AeJOBFQcjCBtiklQwJXUbxERJnGztgYlkrkeEPLSJT0JZQ1MmDAMO/hDaoipWPwY7FM2pvG2SpQ+TFnNX6yyw2WEYdQQc65iJy5L1xWeW05wswjrhiFNakZqaU0B03wiRLRyG5vGV+Vl/fX4wU3nK/Ky/vr8YAHMFMNjesn8tL++nxhJ74k/lpX7RPjABnfpBtdos9vRpYUrMazvKqpbFMs4YBcj9aYTT9IQpskHsEu2YkLTZaSRhGeKYzTaKOPWakW+y2z5qcykHqtqcI9YDXOIm92xoj/VZ1yOIZMRmcqHqjLtzyzLEK7F2d0aYZmEsyqWfq1Z1ZgxoMwhJOGuoFYtRipXFeiLM67ogwEAlgMwwFM6Z5aRPG/LP+cSf2ifGAY+MJWs/N+MNHv6zj/uJP7RPjDS27UWXov6VIrnl0sv/VAA5kt/J3/W9kI3S2R7Yipe1NmFnetpk1qcukSunCsNru2vsig4rVJH66+4wgLvLOUKiKwm3thAztUvuJPsEFb0lWEf19exJh/ywwLVAinN6VbEPpTT2J8TAgAvinKGtrb1h+jDVNoJKylZnIB0OF8+7DWIu8tsrIjHFNIy/JTj5hKQUFmW+l5srKf0pw/dH3w6uHYyZbVu+eZyLLlJLDKQcdJbYqKRkanjSld8RW3e0Ei1vIWzurlDNJ6TFJUYhLocT4eByrui1ejW+k+TypFR0i46gEEUXFoamu7jx0gA0+zTavDmZENdtpDTMjX/AIiXdoQFQ9IsyYLMvRYsRmCuCtaBW+rnTSMrvm+LxpXo8Upa4qSzLcAU+ktDlTXnmIv3pcvRpUmTgfAS7Z7jRND4xjdo2wn6dN4UHmBAxon7oS0WuvQM70pUdKAVrpUFh4w9n7MW9WwkEH+0B9jRVrk2rFnfHKCq5FCc8xUHzPsjRrj9JkucB0tFmLk3BuDDwoYjZIg22OtoFWoO2Z7OMMbddM6SqtNamKY6AVbFVACTQgdWhGcaHN24s2HFjQ8K098Vi3ykt9pk9HXBKR+lmUbCMRBou4kU8WpDbSQo7myJuS6ZtpnLLlkknWtaBRqTwEXY7DSZf87NYk8qD9XeBElIt8qySCsiUJQFMTMc89C1BUsfq1390QF6Wh5nWdnoc6FRLyOgq2elIolk9i5Q9yTk3PZrMVnS1xsjBlINQGGYqKiF5npWEs0mICOIBHxBinI5B6iuCdKFTXsAgtvsLP1cDM+8AZj7RG/lnEPMZLy7Jy+Ntke0JaLPVkKBLRKOVQGJVgeIxGjDSmesJX+JNrEtZJDzWzRqeomZInZdXMUoc6moqKxEXfs5aJYL9Bhy3GpK7xnvhzcdpZJtZEppyPlNloOvkc2Terqc9PIxox5k/SzPlwSXqj1JyyXHMewyw7shRnqmYNMCpkQdKgHLLLLWMzeYSzVzON6119duMbUyuvUNSrUAJFMn1qpzRhlUbqRkp2Lt1TSzTXzPWUVVsz1gd4MWy4IY3ZHFhBKjhEk+xtvH/ZzvuwQ7GW/80nfdiBaRc1xyhjNeJ1th7f8Amk77v+8NJ+xFuGtlmjtA+MAGv7EzybDMzzEt/pAfV3kdX8cY5tDNHzS1Br0x9ap6rICAKaDFTllEXsZtHZpVmaW85kbomrRXqCQMlIU/gwW/trrIVQrPmvTpMsEwgYypApgGlKDgCYkypFJ2wtJOEVqAx319unZFYLCJq+GNrmqtnSY7GuRRgdK0BYZDKGx2Mt35tM8vjESxENMfrCOOc4lW2LttRWzP/d+MEfY+2/m0zy+MIdkNMeE0OcSszZG2Vp8mmdwB9hgDY+2/mk7uQn2QAIy5h4w5ScY7/Fq2DWyz/wBm/wAIH8EWka2ecP8A1v8A6YYxQTzHIaTMSmjAqRqGBUjuOcdgA1my+kmZIXCsrxfd93OIm/Nu5lpymAgcA3vwRXZkJMaf8RXvl7lvlx9hG0SJTk1Vs/8Ayf8A5h9ct4rZXxy5eIj6zNTQjQUrkYZs3IwmeyDcw2R9i3WL0kTpRJlyZQqakVbXjrD1vTDaz/VyfBz/AJooJblHGYcvx3QbmG2JZr+21mWwBbRJkuFJIHXAqRTc8V6bLkfmskdnSe94SUjj7IFM4LYbV7Dm7rRKkuHWySGIrTpEaYuYpmrNQ68In5fpAngYVk2UKcsK2eWAa5UpviuypTGpoaClTwrE1clztMnKolg1OXdqeA9ucRcmG1Dr+MVoAr8kso/+JLr/AIYtezF4Wi0Ck5JSyx1hglrL9WlKgDMZ17odfxSlYG69Ka140pQ090IWKYETo2JPROxxISuKornmK6gZg6gxBytAkg9qlMaDEfWJBw1YMa5qNzZ60OEeMU++5MtHPSTLRirUs+PXuEXnZq0zZ0yY7Do5SqoQL61SSSa8aCg+0YJfeyTW3MYlZWIOOgJXIgHAczrmc6a7ogpc0W7LV2VHZF2NpQyl6UAjFUuQBoTmN3PhGi3LcrS6lwtSScoU2c2YWyoANaZnnD687YZSFlXFQaCG/diS9jk+XyjP7xlmzW4PKODpKkkbpij1u9SREjL2pa0TsEglZik4gysAwBoRnkRXeINtVJqZbAVYMOqNc4h3LH+0p96+kG8pLlTaTTccCeeWsMT6T7w/Oj91PhCm3UoBkKiuKviuR8z5xUujPCNKlaMrikWdvSdeH5033U+EOrN6VbcqgmaHyzxDfUj6JHCKeZBOlYO0hgtCDkM+WZh2FIvtm9Ms76cpT9l3X2lolJPpXRvWSavYwf2kGMnl2c10MP5dlO6DcxbEzYLt9I1kNQ85wSMsSPkf1awo9/yZgHR2pD/7MJ8GIjIUkmFUl8YN4eWjWJUp2PrsRyNR5GFWsR3k+JjK5KEZqSDyJB8okbNfE9fVnzB+uSPA5RLzPgLyviXGbbJAZkaeqMpoQzMufacvOE3dWHzbY/sTpLeXS18ogpe1No0Lq32kU+wR179V/wCdssh+eGh98PeiLxyHU22uKr8ntpP6KYv8LmI87UqhpMl2xTwaWy+1oWS22Q/9u8s8Ub2ZiF5c2z1qtqtUs8SzH3mHaFsY1/jzZhqLT92n+eCtttZT+X8v9cS6TGPqXmG5TZaN5sI61htDbrvn/akoCfu0iQqK1abzsDsWaXMLHUnAa/34ET7XTN33XYieILKPDHAgAsB9Flj/ACMz9rM/1QU+i6x/kH/azP8AVGi/JF/FPhHPki8PIfCFwK2ZyfRhY/zdv2r/ABgf9M7H+bf/AGP8Y0X5GvDyHwgfI14eyHSHbM5/6aWL81X9o3xjv/Tixfmqffb4xonyNeED5IvCFSC2Z2PR1YvzSV94/GE7VsLZEQstlkgrRh1jWqkHjyjSPki8PbDa8rGDKYAZ5bzuYH3QNIabKnJ2Tkg5Skr9pjXz5RKWWxSpZwrKUEDJtczUZcIkbdNAyAEUTazahrK2IAYMJrxrup3RkyzSdI044tq2ONpbayyzNXq0Kq+8UbKue6ozirWMkuik1OIsQtTkzAKQdwqp8OUEtW26T1CSlZy1KjIDwzzzix7L7CMH+U2jqzSAElitEljMBq6sSa8opi33Ra4ot9z2Do5GepzP/MPLvYMWK6b+Tb684WlDq0hSzkBSOcaEuUVbuGhKYTWG081hzNeGk1qCIsnAZXddcuW7FVALa9mfgMz4xFfwQxtdodxUdXoWzPVKjGtN1GHnDy0rNAxy5gUkjIpjxDTCMxQZ6xYLDZWCnpMJY8BkMucGNbmLM9q6lVW5V3gNmTnLJ1hRbqT8mv7I/CLh0Q4DwEdEscB4CNSikY22yoG7l3Sx+zMP5dxSwF6oIC8B9QxYsA4CEpC9VPsj2QUhWykXnsXZZtSECNxXq5/Z08orc/YYg0Qg8K5E+cavb7vR9RQ8RkYrts2fmV6jBhwbXxgaQ1Jozu07NzJfroV7Rl46Q0a7uIjVbEcAwzARybMeeUctWzMiaMlwnimXkcoi4E1k9zJzY6bo4LPTKLxb9h5i1Mtg44Hqt55HxitW67nlGjoVPAinhxiDVFqkmReAiOV5fjvhc90JOYiTCkxzx9sA/jfHK5QxADU/Bgy/j8UhOh5+XxgB/wAZiGhNDtbVMGQd/GBDbF+KwImQo9FwI5WOViZQdgVjlY5WGB2BHI4zQAFmzgupiOvO+0lymZjQDeaU7YSf5x/5skb2NQD55dlIhr8lGatGFZQ+iVBJYHIqeAjLPJJrg2YcClJJjL+EJlofEgLKPVWuEZj1pjHIHPJRU8oZ3rcEyaD0zynU/wBWUxgcgzEGD2ueJKjDlhIAUZVJIFBvJNf1ta6iFTZy4rOJ5IDQAc6anyheQoq5vn+zp486vbp4pro21x8u9/RfUi7oly7ES0uyqDvOByw/WqSBFzui91tCh07xwPCKnaLBIBHUVSNCOqR2HdC1xzDInVBxS5mRPBvok7tcq84pbSfBoy6dTxt7akvbv8KLw82giKt96YBWsJ2i8hFYvq2FsQAJoK1pkATTMxKUvY5EYe5aLPfqTBUMINalDqQ2akZipFR2jOISx+j0y1xLaW6Q5+qMFeyte+HEizW1Oo0uWw3MHHjQ0MDjPugUodmJXBdEt7QDLaaFkkk4ixqcsKFmOYGvHnF4DQwsMrAgU5nfTidYdqY1wjS5MmWe+QsI7BAYNWJlR0wzuP8Ao0j+xlfu1h2xyhlcTUslnP8A4JX7pYBD2dr3Qipzgzzg2YNcvPgYTU5wDHDyQwzFYj3u0fQJU7t48IWvS8RKTix0HaaQwuW1lncFq5BuQoadXuOvKKXnipqHcvWnk8bydhVpkxPWWo4jPy1iubTy5c1kqoYBTruNd3CLwwipbVSwJi0+r7zF0uhTHqUy03Ap9RivI9YeefnERarpmJuxDip92sWtzDSaM4oZoiVItuOvPIwRjFqmWZWFHUHtEQ1ouxanDVfMeB+MKyZGdJBlmiFJl2v9GjdmvgfdDN+qaMKHgag+cSEOgw5QIbCaOfcY7DEekqwILWBWLjKdgRysCsAHYStK1U+fZXOFKwha7UEUsYTXBKPXgjr1vQS6LTXcOEZ5fm17TnMqziuoL6KKZEKeFRmwrpkDmVabU36852ko5zJ6ZxUGmvRrTSgpi8IjrBbUlvQFQU0G7EMgOGWp50G41u2xwQ83J17IuxQnrMq02n6f+n9/p9yeliXZ8LTpgM1VouInq1zNFJNDnqTyqc6tLZtJjyV1A5EVPfu7obJd5nNkFdjqaEntJrCz3dIknDNdcZ+gubeAq0caeSc25M9thwabSwUXy0MGnk84VkWp5ZqKiuoIyI5jfFlu642mZhBJTdizcj7INB3mJCbsoKZTD3qKe2K9rIz8T06e1lFvvbLoFFQSzZKBvI57hFj2Cs7WlJrWgEqcBAGSj1jh46Ur/vEJtns0VlYiB1CGDDTI5/ZNKxb/AEe2lWs5ApkQRzBFK+VI0YabR5zxCMVK8b9L5XwLYWjmKOGAI3HIFFhVTCKwopgELgx2Iq/b6FmkmYVLHQAcTvPAc4gbv29LGjqq8jUA9+7zjPk1WLHLbJ8mXNqseGSjN9S5tpDG5BWxyP8A+eV+6WD2O8kmjqnOmYOv+47I5s9/RLP/AGEn90saIyUlaL4yUlcXwM55NahsLj8UI3iDyLyqpLLhK671PNTw5aiF71sgc8CBr3w3mUAAG78VirLPauDTgx73z0Iq8rXhDMzUZgMjuFPIn4RP3VdolSya4iwBJpSgpUAePGKvbrFRscxsW8JWlTxPEcv+Itl3WwTLKjroU7cx1T5gxh0vORuXXsdHW+nFFR6Pr/iHjCKltc3zi/Y95i2IeqOyKXttNpOT7A/xNHRm+DlRVsgmmQizQTHWCzXoIpNKVBJ0+gziIa8pYmmWXAegNDlUEVFCcjDhD0k1UzzO7WlCchvOUZ/tm6m1vgrhwy8JORw4ARUcaGJRRGbo0WUucGmygRQgEcDn7YoexN6zflAllyZeFjQ50oMqV0i+s8ToSdkbNuyXX1SOwkCOQ6LQIKJ8G4VgVglY7WLTGGrArBawKwAdLRnW3O0jCstG6z+qB9FRliPfpz7Ite09+LZpDMTnQ9tKaxjk23l8U6bq56gru3IP1dTGnDBL/pPoirJKUqw41cpcfnzE5rYAAvrHeM6D63tpxNTuho0rq0By4HPwOo84IwJYsT1jrQ4T4HdHGtDbxXyPlkY4er1Lzzvt2PovhXhcdBhrrJ/uf+fJD6xbUNIs85Vr0hCBG1oCxDHtAPvid2JsKYRN9Zm3nM1358Yo9pfOoqDziY2Nv4yrQJTCiTTlQ5CZuoN1dO2kVLlGXxHG+ZGvWd4dg5RHWUw/SLkebkR18WITJbodGUjxGvjFT2YntZsCtkUFDwIrpF7myqxn+1shpM6o0cgryIBxe0GI8omvVwaXJmh1DKagiD0jObg2rmCoBGDTStWGp93jEy+07EULUy4CNP6hJWzP+mk5UicnbQS0mYDXLVt1eA4w1te065hGCimpND3RRb5vsNUIdK0POkV6deTMuo7/AMUGW+Mcs+SfCdHQhpcUKbVlkv7a+j9HiBZxhoDiFc+uCN1CTENhmNMwqcgpINK1I5nlFSnT8FoDLmw1BFczlTL3RdrpuebgW1PMwCoaUmfWU1HWroKHIamI5dC4Y/Nn0a4+L+XyOL4nosuuy1FKlF18ye9H1gnPOlvPr1A7LSuhDKCd1Mx5Ro2zx/kln/sJP7pYjNmLsaVJUs4YFOqAKUVqMAWr1iBloIe3HaAtjs9fyEn90sbdLDysfq4vkhHDjhUcUa4Vr49/zoL3jMoe0e8xDzrSOOfGD2i2F6k868t1O6IW2W3ATvO/8e+Meoz27R3dNp9qpid5WHpCOlnlZe9QCMXBcWgHdWJmxXuJdhm9HLJ6JWwqpriOGoAOlScu+I+6rq6dHmTMWHPAMtRWp7K++EdsLwmWeziXZpbM1VLsq1ChWBz4j4xbpMUl63xf9lOtzRkvLXNfwi33Je6T5QZag6MrDC6N9V1OYP4EU70guRPTLLox/iasSmz1vmT5QmTJZlTRkSND3cORiM22tMyapQYVZFDKTVlJzrUa0IHdzjdPoc3F+4r0qZURwHG+E5ihJ7AKxCXdtEGPRTl6KbuB9V+aN7j5xLXbOUT0xmiMSrHgHUriPIVr3RSrT5Nbpq0NZ61aQyEI1M2UUwmW7DHlT6IBy4RQdrM7bM62LJOt9b5tet3698XorMW0iWKLMlkgVoVrWpJ1BXPwiq3pdqvPnVyYFVFKUGGWgyGlIuSM8hHYuT8+W4I3nSLqXpSKtsldLLaD1xQqRXOi1ZeseQGZ7Isk1utqDTeNDTeIlQoh7OhA7z5msCFZK5QIjZZRtNYFYJWBWLTIHrBLRaAilmNABUwMUU/bW/MjJQ/aPPh+OcWY8bnLaivJkWOO5lL2xvk2qeys2GRLGOad2AZKo4lju5CKubR0z4nRlGksa4V50+kdT/tBLbbhPbDLqJSmtfyswV+cP6IrRRwgzWSg9VT4/GMeu1Kl/wAodEer8A8M2r9VmXqfRewpOlnkw8YasF4U8Y7Rh6oA7P8AmAbQfpBT7fKOWeqkhvOoOJ7K+8xH2hjqow031NfGJpCN0I2iWGEWRlRjzYnNNNmq7DbRi12VWJ+cXqTR+mB63eM/HhFpRowXZK/TYrUCT809FmchXJ+4+VY3CzT8QBBqIvPJZ8eydEgDWIfaa5vlEhkFA4FZZO5wMq8tx7YlJbwZlrDatFKdMoFn2Vmy0UIUqBQ4qmvHSIe/rU8gfOJhGhZestD4Ed8aZMShiKvGyIwIcAg6g8IrceCxT5M2ui551sakgVA1c5KO0/DOLmuxFnsVnm2mfSfMRGYKR81ipRRg+lViNcuUWS50RJQWWqqoyooAHlEF6ULwwWEJX+cmKO5QWPmF8Y24MMbRmyZ5zlt6GJy1JmaEmui5Gtfoxo3ows5tFpmpMd2RJYKdLUuoxUIUVwitczqKCKiblM5WnygCoWsxa0oy0DU78++NC9E1zTpPSznQokxVVMR6xoa4qHOnOOxrlieH1/Qt3SXMHyaWzhVCqNBQDgAKQxGFaIooFAAA0AAoAOwQZ5lKkxGtPDVqabwY8zmzWXYMCQe2YqmgB78J7a74iJF0tNmgEkIPWOtP0QeJhylmM9iAxCj1mrqeCxMyJYQBVFANPxxiGHTvK98un3J59UsMdkev2HeELLwqKKFoBypDL5ZLkSJk6caIi1b4DnoO+HDzMj2RQ/StaiLFKlKadJOq3NZa1HdiZT3COsca+BiPS6iTD0VkmdFXUsB4ALl2QS3ekeyT2ZmLyjhwkMpbcRUFdddMoptgsxmOsmWAWCmlSAAFUsxJ3mgP/ML2jZMuillZSVB6TQS8RIUTQdAaVzIyIPa5RUlyEZOLtDO8tobO4KOA4HqtRge7LLshlJv9wtFmGZLHH+cUd+bD8ZRF3ncM+U7h0ph1OJSCANQQcx2RFI5BqDQxCEYpUic5zb3SNBuO86MHGFxQgg1oQylWBoQRkx5xy8LOULTBUocJJArh6iqQw1AqNdPZFRsV40NQcD8fot2jd7OyLTdm0QJAfqTPI9h90T6EbskdlbWenqiiYSpXAcwwfqFSKjUGJCUoowpktBTdStKeUNbqWTLmmZRpZZGUmXTJiKrMVTkGDAaEDsh5d8osk7eQqvzorAMf71e4wMkiwyLhxy0aVhQFBiXcHGRoNwORpzgQz/jCsgKpamVfMj3QIjSfInJp0jWKwKwnWBiiZWCfaAiljooqe6ML24vck9AhOJ85hGZCGuVeLeyvGNN9IN+rZrISdWNAN5I0Udpp4HhGU2G6TMrMmklnOJqbzy5DQchCy5/Jx0usvsdDw3QfrM9y/bDl/F+wysK4QAZb8sgBDhiTwHeAYVtdzj6KeOZiOewkf1fmB7RHE6n0FLaqS/P4F2A+kAe6G06zjVQRyBpCZtOHIo2XOo+EFa8V3hh3RJJmfJOHd/n1EHmKNWZTzEc+X1yDBvKg4nlCVrcMKluru4nkBv8AZDF2AFPVX6u882O+Ohh0u9W+h5rXeLeTJwhTf58aOW21YjQGvE+4co070W7XY5fyaY3XQfNk/Slj6PMr7OyMnmTtwFIPY7Y8p1mI2F1IKngR7o1zxRcdqPOrPNz3z79T1BJnQ8RopeyG0y2uQrrk2kxfqsNR2bxFpkzo53KdM6HDVoWnpEFeimhiexVhla7vLnIgcaxGwGWzhJlk/pU8hFf9Ilx2i2zZEqQvVVWZ3Y0RSxAFTvNFOQqYuVgu7opYQGupJ4kmsOgAI0wzOFbSnZ6tzKnsfsEliRsTma70x1yTLgvvPlFpdwBBZtoAiKttuyrXKKss5Tdydl0eopbLXXKtBCdisrT8zVZW8735LwHOC2W7DMBeZULQlV0Jy1bgOUObBPIu+UdT8nlHtPRKYqxaRuW7ITza1KO3H19x8yhWwqAAFAAGgFTBS8MrJbukz/RHtPxhZmjpHLHOPKMv9Ldu+dkSxqstj2F2p7EEaUjRjvpZnn5dQfkpY/xH3wdw7EZspahKmmZMDFCrS8QJChpgp1jwIxDlWudItV07VM1flLVWc000whURVBUdc5FMs1Aroc60Nauy1dAirOl1kTVYA5E1phJ7jQ0OehG6LTZbukTZcuyl1KD50VIxYC+RlzKVNXYjTQCoiZEh7w2ea0h3kKJclhhll2VMWoARaVapBpUVNDUmhjObwu95LlJilWBINeI1jU7uvBrC6q7EymBrNGYV2JFUK5hejRMQBqKmhBoYltqdl5VsoF60xVqGFAJi6omMZYiDk3lQgmNIdsw2HMq1ZUbMbuI7IXvG5XlM3VJC1xZUK0NCGHblEfCGWOwX00umIl5fH6Q5Rddn79Et0my6OMwQcwysKMjDmCRGVSpxU1H+x7RviRsNvKtilnC28bjA1Y1KjSLfY5E2Yz4CATkCxbCKeqCd0CKxJ2qllR0isG30zECIUy3dE9H4oGKE8UV/bXalbFZWeo6VgRKG8tT1uxa18Bvi0oKJtTant94smMCVZmZVIFRiBoTQ6muXcYZ2i7JierOJ5ep7IjboeekrqYgHzY1CsxPaCfxuhZ7ytGlSO1mY+eXlHKz5N87Pf+G6V6fCorvy/m/yhT+Ep6ZMrMOZB86CGtovnF9A151HnSOzrZaMPXqQeLLSGNot5AqaLzNTU8FFBiMUxi5ukrN2XNjwxc5y2/QSm212yCp3Gp9kRU+2YCasGPAUIB5nf2ePCFrXa2cU9ReXrN2ncOQ84YdGo0EdjBotvM/4PEeI+Nea9uBuvfoJTLUzGu/idewcByhtNbxhxOegMMkzNY0zdcHDjzyCFI5gyg1MoikSbJjZbaN7HPExalTQTF+svLmN3+8bxdV7JOlrMRqqwqCI83AxcPR5tLMkzeiozymOYH0D9YcjvEZdRjtbl1NWnyU9r6G6S58LifEHY7cGAIOXshadbAN8YLo3VZKPbBDWdbgIg7VewGmcRk212iYjvJkvMCg+rTM8FrTEeQhpuTpCdR5ZMXhfaopZmAAGZJplFY2d2pNsvKXLlj5lA7sSPWwKaZbhiKxnN+XzPnTCs4MlD/NkFaHmDmT2xoHoduN0abaXUqColy6gjFUhmYV3ZKK9vCOjDTqEd0uWZ8mTjg1Oaeqew+yGFzj+RyB/4JP7tYdTX6rdh9hhncn9Ekf2Mn92sMyENMm/J5+H6JNV79REz0gNCNDEXfdk6QtxCqV7avDa47zxdRtR7fx+M4QyxyzGLek5sV5uOCyx/cX4xsstoxDb563naOTKPCWsMQ5uu+5byxZ5irgoAMQGcwmhbEfUIXTTfXdCV/3ZNlDpEPVRArYcimMTCSwpQBiJpyyA4Q2um7pZaTj0m9WprhEzpKDMcVG/jFwumWuOziYWVQZKuXC9FParKV6U5hlM2aGlNqa6aRICIsNuS2yFkzRgmAhgyrlnRAwAy9Ymo3505IWK+ZtmPyWa5QYlHSDWWhYYmXKpBStDqK8hRG/LFMSTIaXLKdHLTpAoIYHN8bUGQBrkdDnvhvZrO1tLTGqXGBCdwOGivmc8xQoPrV5QCJ68rj6XE8iQVkSRUhCjvMUEgzFehxA0GtRn3RRb1ucsXmyJTCUuHEK4sJI1rwJBPKLNsdtX0bdHOoZZoAzDEUUgAqBvWmdNKqsWO/JcqwzjPlEqzghJQNBWorUg+pTUcSKU3HUDG4FYve1FisdplidJAkT8PXlgEqz10FBllniJFeG+KK6EGhFDESQultNMwDzOsdhtAgEeu8UZd6XVEyfIQHrBQTWtMLO2lN9U84ECJpXaFGWySfxKzab9aXRVcEgUyqtOWSCI+ZeEyYd3MkkxyBEY6LFxaOjk8e1jvbJL5Jf7ZywzSXFXBBIUdUkLWtWodSADlz36Qlb7Aekb5wuQaFiAD2DgOWkCBGmGOOOXpVHLzarNqFeWTZHTF1yJpxNPIRyamdAcqA6coECLW2ZqG72fnDfoqEgRyBEJxSJwk2GpBDAgRWyxHEWppF62XsioK0gQIx5mbMC7lhF5srqJfrOQtNxJNB2Q4W/WZuj6M4ycNKj1tKa01gQIy7EzVuaLJd2yxNGtLVP5NdP1m1bsGXbE/iCgAAADIACgA4AQIEbIxUehhlNyfI3mlSalQSNCQCR2HUQYTIECJEQ0x+q32T7DCNyH+SSP7GV+7WBAgENZrfOt9lfa8Vq+pZkzRMXQ6j8fjSBAhDLNdtr6RA340r74x/0gS6XlP5lD96WhjkCGgHOzdpBltImpVWDPLNaGqLp2AnEOw8YjZ9ge1GZOSgLTcIljKrYUzqaAE4gc+DZjKvYESEOtn7zmzJUyz4qzApaUW6wAlKccs1r1ej6SnaeMC73azS0mouKS6IZwJFVNQMaHUdbOmengIEABxdyIZc8KMJXHkAVMtS6Ozo30gTLyGRrXWsI7Ry2V067PLw0QmmShmovHIQIEAEVjMNrfJDKK67jHIEAyGdaGkdgQIiM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data:image/jpeg;base64,/9j/4AAQSkZJRgABAQAAAQABAAD/2wCEAAkGBhQSEBQUEhIVFRQWFRUYFBgXGBcVFxcUFRQVFRcVFxcXHCceFxolGRQVHy8gJCcpLCwsFR4xNTAqNSYrLCkBCQoKDgwOGg8PGi8kHyQsKSwqLSksLCwsLCosLCwsLCksLCwsLCwsLCwpLCwsLCwsKSwpLCwsLCksLCwsLCwpKf/AABEIALcBFAMBIgACEQEDEQH/xAAcAAAABwEBAAAAAAAAAAAAAAAAAgMEBQYHAQj/xABOEAACAAMFBAYFBwYNBAMBAAABAgADEQQFEiExBkFRYRMicYGRoQcyscHRFCNCUnKS8FNUYoKTsxUWJDM0Q3OissLS4fEXRGODhKPidP/EABsBAAIDAQEBAAAAAAAAAAAAAAABAgMEBQYH/8QALREAAgIBAwIEBQUBAQAAAAAAAAECEQMEEiExQQUTIlFhcYGx8BQykaHBI0L/2gAMAwEAAhEDEQA/ANntd4rLyIZjwRSx8oibZtYU0ss89qMPYDE8gglqWqHshiIa6dqpVofBRpcwfRcEYhxU7+zWJxIzPa/oZhNmlTitsWWZqKtRVQMRAOgagqBrkDEn6Nds2tMt5c49eWAQcySmhrXMkHf+lDaEmXuIq/LhFpMslsJlliMq1xCh3xJlo6DCTobV8MirNcoTB16lABprQ14wvOuvErKWyP6Iy5Q4r1oVxQWxbUVu17DJMYMZzjKlAF036iAmwstWVlmOpXTCEUaU0A4RZMUdrBbFsj7FKvO52BmO56pZs8q4O0AUG+K5IuEzGYqFaU5wnMVXBXUHeCBlurGjXhs9Z5+IzZSzMQAbFUggVoKVpvhj/AEiRLZZEpJQJJoooMTatTSscx+HwvcQcEUW5Nn8RMuZj6yFVxbnHWyPdWnZE+uwSvKCTArUNaOomJXStG0yrnzhGXZ56T1lymmFA0suxoNDmMWVVw5Uzi5WMmrMxyJAUVGgrn3knyiGm00H+5O0/wA5X3CMSu7NejyTZSWl41JYErixJ1XVxhBFQKqu+uUXBYIrDiIPWOquEkWJJdDm/ugNArnHHhjORyBHIABHI7BYABHDHYKYACmCmIu37RpKm9EVYtWQMqUraJjogzO7AxPKBce0km1qTKbMesp1XrMoruzKHQwCJMwUiKkt5Tpl9dGjHoZUmr64cwVw00JxlcyKjAaZRbjAAmRHLR/NHvg5gtp/mvGAYys39Hftb2CErlGTdvuhWR/R37W9ghK5zke33QgJYQcQRYOIkI7AgQIQD2E5/qnshSEbS3VbshEjEtvrT8mvqzWgfk5RbsV3Rv7gpDrZR/kt/GV9F3mIOxwWXzCxHemEVm2Zv0Jq+Eyv+aELVbCt53dO3uljYnn1UY+UT7ETfZZrWOHIwWQczBpsQJBAetBz3QkvreMLEQCOZcoFRyjhgkACpcUhCbLxcINWOYhDATWyDlCyIBwjnSDiIHSjiPGFQCgIhG02wIKnIbycgB+N0GSctQKjxhvfF1mcqhJrSmVqhlCtXcVZW1HhpDB/AeJOBFQcjCBtiklQwJXUbxERJnGztgYlkrkeEPLSJT0JZQ1MmDAMO/hDaoipWPwY7FM2pvG2SpQ+TFnNX6yyw2WEYdQQc65iJy5L1xWeW05wswjrhiFNakZqaU0B03wiRLRyG5vGV+Vl/fX4wU3nK/Ky/vr8YAHMFMNjesn8tL++nxhJ74k/lpX7RPjABnfpBtdos9vRpYUrMazvKqpbFMs4YBcj9aYTT9IQpskHsEu2YkLTZaSRhGeKYzTaKOPWakW+y2z5qcykHqtqcI9YDXOIm92xoj/VZ1yOIZMRmcqHqjLtzyzLEK7F2d0aYZmEsyqWfq1Z1ZgxoMwhJOGuoFYtRipXFeiLM67ogwEAlgMwwFM6Z5aRPG/LP+cSf2ifGAY+MJWs/N+MNHv6zj/uJP7RPjDS27UWXov6VIrnl0sv/VAA5kt/J3/W9kI3S2R7Yipe1NmFnetpk1qcukSunCsNru2vsig4rVJH66+4wgLvLOUKiKwm3thAztUvuJPsEFb0lWEf19exJh/ywwLVAinN6VbEPpTT2J8TAgAvinKGtrb1h+jDVNoJKylZnIB0OF8+7DWIu8tsrIjHFNIy/JTj5hKQUFmW+l5srKf0pw/dH3w6uHYyZbVu+eZyLLlJLDKQcdJbYqKRkanjSld8RW3e0Ei1vIWzurlDNJ6TFJUYhLocT4eByrui1ejW+k+TypFR0i46gEEUXFoamu7jx0gA0+zTavDmZENdtpDTMjX/AIiXdoQFQ9IsyYLMvRYsRmCuCtaBW+rnTSMrvm+LxpXo8Upa4qSzLcAU+ktDlTXnmIv3pcvRpUmTgfAS7Z7jRND4xjdo2wn6dN4UHmBAxon7oS0WuvQM70pUdKAVrpUFh4w9n7MW9WwkEH+0B9jRVrk2rFnfHKCq5FCc8xUHzPsjRrj9JkucB0tFmLk3BuDDwoYjZIg22OtoFWoO2Z7OMMbddM6SqtNamKY6AVbFVACTQgdWhGcaHN24s2HFjQ8K098Vi3ykt9pk9HXBKR+lmUbCMRBou4kU8WpDbSQo7myJuS6ZtpnLLlkknWtaBRqTwEXY7DSZf87NYk8qD9XeBElIt8qySCsiUJQFMTMc89C1BUsfq1390QF6Wh5nWdnoc6FRLyOgq2elIolk9i5Q9yTk3PZrMVnS1xsjBlINQGGYqKiF5npWEs0mICOIBHxBinI5B6iuCdKFTXsAgtvsLP1cDM+8AZj7RG/lnEPMZLy7Jy+Ntke0JaLPVkKBLRKOVQGJVgeIxGjDSmesJX+JNrEtZJDzWzRqeomZInZdXMUoc6moqKxEXfs5aJYL9Bhy3GpK7xnvhzcdpZJtZEppyPlNloOvkc2Terqc9PIxox5k/SzPlwSXqj1JyyXHMewyw7shRnqmYNMCpkQdKgHLLLLWMzeYSzVzON6119duMbUyuvUNSrUAJFMn1qpzRhlUbqRkp2Lt1TSzTXzPWUVVsz1gd4MWy4IY3ZHFhBKjhEk+xtvH/ZzvuwQ7GW/80nfdiBaRc1xyhjNeJ1th7f8Amk77v+8NJ+xFuGtlmjtA+MAGv7EzybDMzzEt/pAfV3kdX8cY5tDNHzS1Br0x9ap6rICAKaDFTllEXsZtHZpVmaW85kbomrRXqCQMlIU/gwW/trrIVQrPmvTpMsEwgYypApgGlKDgCYkypFJ2wtJOEVqAx319unZFYLCJq+GNrmqtnSY7GuRRgdK0BYZDKGx2Mt35tM8vjESxENMfrCOOc4lW2LttRWzP/d+MEfY+2/m0zy+MIdkNMeE0OcSszZG2Vp8mmdwB9hgDY+2/mk7uQn2QAIy5h4w5ScY7/Fq2DWyz/wBm/wAIH8EWka2ecP8A1v8A6YYxQTzHIaTMSmjAqRqGBUjuOcdgA1my+kmZIXCsrxfd93OIm/Nu5lpymAgcA3vwRXZkJMaf8RXvl7lvlx9hG0SJTk1Vs/8Ayf8A5h9ct4rZXxy5eIj6zNTQjQUrkYZs3IwmeyDcw2R9i3WL0kTpRJlyZQqakVbXjrD1vTDaz/VyfBz/AJooJblHGYcvx3QbmG2JZr+21mWwBbRJkuFJIHXAqRTc8V6bLkfmskdnSe94SUjj7IFM4LYbV7Dm7rRKkuHWySGIrTpEaYuYpmrNQ68In5fpAngYVk2UKcsK2eWAa5UpviuypTGpoaClTwrE1clztMnKolg1OXdqeA9ucRcmG1Dr+MVoAr8kso/+JLr/AIYtezF4Wi0Ck5JSyx1hglrL9WlKgDMZ17odfxSlYG69Ka140pQ090IWKYETo2JPROxxISuKornmK6gZg6gxBytAkg9qlMaDEfWJBw1YMa5qNzZ60OEeMU++5MtHPSTLRirUs+PXuEXnZq0zZ0yY7Do5SqoQL61SSSa8aCg+0YJfeyTW3MYlZWIOOgJXIgHAczrmc6a7ogpc0W7LV2VHZF2NpQyl6UAjFUuQBoTmN3PhGi3LcrS6lwtSScoU2c2YWyoANaZnnD687YZSFlXFQaCG/diS9jk+XyjP7xlmzW4PKODpKkkbpij1u9SREjL2pa0TsEglZik4gysAwBoRnkRXeINtVJqZbAVYMOqNc4h3LH+0p96+kG8pLlTaTTccCeeWsMT6T7w/Oj91PhCm3UoBkKiuKviuR8z5xUujPCNKlaMrikWdvSdeH5033U+EOrN6VbcqgmaHyzxDfUj6JHCKeZBOlYO0hgtCDkM+WZh2FIvtm9Ms76cpT9l3X2lolJPpXRvWSavYwf2kGMnl2c10MP5dlO6DcxbEzYLt9I1kNQ85wSMsSPkf1awo9/yZgHR2pD/7MJ8GIjIUkmFUl8YN4eWjWJUp2PrsRyNR5GFWsR3k+JjK5KEZqSDyJB8okbNfE9fVnzB+uSPA5RLzPgLyviXGbbJAZkaeqMpoQzMufacvOE3dWHzbY/sTpLeXS18ogpe1No0Lq32kU+wR179V/wCdssh+eGh98PeiLxyHU22uKr8ntpP6KYv8LmI87UqhpMl2xTwaWy+1oWS22Q/9u8s8Ub2ZiF5c2z1qtqtUs8SzH3mHaFsY1/jzZhqLT92n+eCtttZT+X8v9cS6TGPqXmG5TZaN5sI61htDbrvn/akoCfu0iQqK1abzsDsWaXMLHUnAa/34ET7XTN33XYieILKPDHAgAsB9Flj/ACMz9rM/1QU+i6x/kH/azP8AVGi/JF/FPhHPki8PIfCFwK2ZyfRhY/zdv2r/ABgf9M7H+bf/AGP8Y0X5GvDyHwgfI14eyHSHbM5/6aWL81X9o3xjv/Tixfmqffb4xonyNeED5IvCFSC2Z2PR1YvzSV94/GE7VsLZEQstlkgrRh1jWqkHjyjSPki8PbDa8rGDKYAZ5bzuYH3QNIabKnJ2Tkg5Skr9pjXz5RKWWxSpZwrKUEDJtczUZcIkbdNAyAEUTazahrK2IAYMJrxrup3RkyzSdI044tq2ONpbayyzNXq0Kq+8UbKue6ozirWMkuik1OIsQtTkzAKQdwqp8OUEtW26T1CSlZy1KjIDwzzzix7L7CMH+U2jqzSAElitEljMBq6sSa8opi33Ra4ot9z2Do5GepzP/MPLvYMWK6b+Tb684WlDq0hSzkBSOcaEuUVbuGhKYTWG081hzNeGk1qCIsnAZXddcuW7FVALa9mfgMz4xFfwQxtdodxUdXoWzPVKjGtN1GHnDy0rNAxy5gUkjIpjxDTCMxQZ6xYLDZWCnpMJY8BkMucGNbmLM9q6lVW5V3gNmTnLJ1hRbqT8mv7I/CLh0Q4DwEdEscB4CNSikY22yoG7l3Sx+zMP5dxSwF6oIC8B9QxYsA4CEpC9VPsj2QUhWykXnsXZZtSECNxXq5/Z08orc/YYg0Qg8K5E+cavb7vR9RQ8RkYrts2fmV6jBhwbXxgaQ1Jozu07NzJfroV7Rl46Q0a7uIjVbEcAwzARybMeeUctWzMiaMlwnimXkcoi4E1k9zJzY6bo4LPTKLxb9h5i1Mtg44Hqt55HxitW67nlGjoVPAinhxiDVFqkmReAiOV5fjvhc90JOYiTCkxzx9sA/jfHK5QxADU/Bgy/j8UhOh5+XxgB/wAZiGhNDtbVMGQd/GBDbF+KwImQo9FwI5WOViZQdgVjlY5WGB2BHI4zQAFmzgupiOvO+0lymZjQDeaU7YSf5x/5skb2NQD55dlIhr8lGatGFZQ+iVBJYHIqeAjLPJJrg2YcClJJjL+EJlofEgLKPVWuEZj1pjHIHPJRU8oZ3rcEyaD0zynU/wBWUxgcgzEGD2ueJKjDlhIAUZVJIFBvJNf1ta6iFTZy4rOJ5IDQAc6anyheQoq5vn+zp486vbp4pro21x8u9/RfUi7oly7ES0uyqDvOByw/WqSBFzui91tCh07xwPCKnaLBIBHUVSNCOqR2HdC1xzDInVBxS5mRPBvok7tcq84pbSfBoy6dTxt7akvbv8KLw82giKt96YBWsJ2i8hFYvq2FsQAJoK1pkATTMxKUvY5EYe5aLPfqTBUMINalDqQ2akZipFR2jOISx+j0y1xLaW6Q5+qMFeyte+HEizW1Oo0uWw3MHHjQ0MDjPugUodmJXBdEt7QDLaaFkkk4ixqcsKFmOYGvHnF4DQwsMrAgU5nfTidYdqY1wjS5MmWe+QsI7BAYNWJlR0wzuP8Ao0j+xlfu1h2xyhlcTUslnP8A4JX7pYBD2dr3Qipzgzzg2YNcvPgYTU5wDHDyQwzFYj3u0fQJU7t48IWvS8RKTix0HaaQwuW1lncFq5BuQoadXuOvKKXnipqHcvWnk8bydhVpkxPWWo4jPy1iubTy5c1kqoYBTruNd3CLwwipbVSwJi0+r7zF0uhTHqUy03Ap9RivI9YeefnERarpmJuxDip92sWtzDSaM4oZoiVItuOvPIwRjFqmWZWFHUHtEQ1ouxanDVfMeB+MKyZGdJBlmiFJl2v9GjdmvgfdDN+qaMKHgag+cSEOgw5QIbCaOfcY7DEekqwILWBWLjKdgRysCsAHYStK1U+fZXOFKwha7UEUsYTXBKPXgjr1vQS6LTXcOEZ5fm17TnMqziuoL6KKZEKeFRmwrpkDmVabU36852ko5zJ6ZxUGmvRrTSgpi8IjrBbUlvQFQU0G7EMgOGWp50G41u2xwQ83J17IuxQnrMq02n6f+n9/p9yeliXZ8LTpgM1VouInq1zNFJNDnqTyqc6tLZtJjyV1A5EVPfu7obJd5nNkFdjqaEntJrCz3dIknDNdcZ+gubeAq0caeSc25M9thwabSwUXy0MGnk84VkWp5ZqKiuoIyI5jfFlu642mZhBJTdizcj7INB3mJCbsoKZTD3qKe2K9rIz8T06e1lFvvbLoFFQSzZKBvI57hFj2Cs7WlJrWgEqcBAGSj1jh46Ur/vEJtns0VlYiB1CGDDTI5/ZNKxb/AEe2lWs5ApkQRzBFK+VI0YabR5zxCMVK8b9L5XwLYWjmKOGAI3HIFFhVTCKwopgELgx2Iq/b6FmkmYVLHQAcTvPAc4gbv29LGjqq8jUA9+7zjPk1WLHLbJ8mXNqseGSjN9S5tpDG5BWxyP8A+eV+6WD2O8kmjqnOmYOv+47I5s9/RLP/AGEn90saIyUlaL4yUlcXwM55NahsLj8UI3iDyLyqpLLhK671PNTw5aiF71sgc8CBr3w3mUAAG78VirLPauDTgx73z0Iq8rXhDMzUZgMjuFPIn4RP3VdolSya4iwBJpSgpUAePGKvbrFRscxsW8JWlTxPEcv+Itl3WwTLKjroU7cx1T5gxh0vORuXXsdHW+nFFR6Pr/iHjCKltc3zi/Y95i2IeqOyKXttNpOT7A/xNHRm+DlRVsgmmQizQTHWCzXoIpNKVBJ0+gziIa8pYmmWXAegNDlUEVFCcjDhD0k1UzzO7WlCchvOUZ/tm6m1vgrhwy8JORw4ARUcaGJRRGbo0WUucGmygRQgEcDn7YoexN6zflAllyZeFjQ50oMqV0i+s8ToSdkbNuyXX1SOwkCOQ6LQIKJ8G4VgVglY7WLTGGrArBawKwAdLRnW3O0jCstG6z+qB9FRliPfpz7Ite09+LZpDMTnQ9tKaxjk23l8U6bq56gru3IP1dTGnDBL/pPoirJKUqw41cpcfnzE5rYAAvrHeM6D63tpxNTuho0rq0By4HPwOo84IwJYsT1jrQ4T4HdHGtDbxXyPlkY4er1Lzzvt2PovhXhcdBhrrJ/uf+fJD6xbUNIs85Vr0hCBG1oCxDHtAPvid2JsKYRN9Zm3nM1358Yo9pfOoqDziY2Nv4yrQJTCiTTlQ5CZuoN1dO2kVLlGXxHG+ZGvWd4dg5RHWUw/SLkebkR18WITJbodGUjxGvjFT2YntZsCtkUFDwIrpF7myqxn+1shpM6o0cgryIBxe0GI8omvVwaXJmh1DKagiD0jObg2rmCoBGDTStWGp93jEy+07EULUy4CNP6hJWzP+mk5UicnbQS0mYDXLVt1eA4w1te065hGCimpND3RRb5vsNUIdK0POkV6deTMuo7/AMUGW+Mcs+SfCdHQhpcUKbVlkv7a+j9HiBZxhoDiFc+uCN1CTENhmNMwqcgpINK1I5nlFSnT8FoDLmw1BFczlTL3RdrpuebgW1PMwCoaUmfWU1HWroKHIamI5dC4Y/Nn0a4+L+XyOL4nosuuy1FKlF18ye9H1gnPOlvPr1A7LSuhDKCd1Mx5Ro2zx/kln/sJP7pYjNmLsaVJUs4YFOqAKUVqMAWr1iBloIe3HaAtjs9fyEn90sbdLDysfq4vkhHDjhUcUa4Vr49/zoL3jMoe0e8xDzrSOOfGD2i2F6k868t1O6IW2W3ATvO/8e+Meoz27R3dNp9qpid5WHpCOlnlZe9QCMXBcWgHdWJmxXuJdhm9HLJ6JWwqpriOGoAOlScu+I+6rq6dHmTMWHPAMtRWp7K++EdsLwmWeziXZpbM1VLsq1ChWBz4j4xbpMUl63xf9lOtzRkvLXNfwi33Je6T5QZag6MrDC6N9V1OYP4EU70guRPTLLox/iasSmz1vmT5QmTJZlTRkSND3cORiM22tMyapQYVZFDKTVlJzrUa0IHdzjdPoc3F+4r0qZURwHG+E5ihJ7AKxCXdtEGPRTl6KbuB9V+aN7j5xLXbOUT0xmiMSrHgHUriPIVr3RSrT5Nbpq0NZ61aQyEI1M2UUwmW7DHlT6IBy4RQdrM7bM62LJOt9b5tet3698XorMW0iWKLMlkgVoVrWpJ1BXPwiq3pdqvPnVyYFVFKUGGWgyGlIuSM8hHYuT8+W4I3nSLqXpSKtsldLLaD1xQqRXOi1ZeseQGZ7Isk1utqDTeNDTeIlQoh7OhA7z5msCFZK5QIjZZRtNYFYJWBWLTIHrBLRaAilmNABUwMUU/bW/MjJQ/aPPh+OcWY8bnLaivJkWOO5lL2xvk2qeys2GRLGOad2AZKo4lju5CKubR0z4nRlGksa4V50+kdT/tBLbbhPbDLqJSmtfyswV+cP6IrRRwgzWSg9VT4/GMeu1Kl/wAodEer8A8M2r9VmXqfRewpOlnkw8YasF4U8Y7Rh6oA7P8AmAbQfpBT7fKOWeqkhvOoOJ7K+8xH2hjqow031NfGJpCN0I2iWGEWRlRjzYnNNNmq7DbRi12VWJ+cXqTR+mB63eM/HhFpRowXZK/TYrUCT809FmchXJ+4+VY3CzT8QBBqIvPJZ8eydEgDWIfaa5vlEhkFA4FZZO5wMq8tx7YlJbwZlrDatFKdMoFn2Vmy0UIUqBQ4qmvHSIe/rU8gfOJhGhZestD4Ed8aZMShiKvGyIwIcAg6g8IrceCxT5M2ui551sakgVA1c5KO0/DOLmuxFnsVnm2mfSfMRGYKR81ipRRg+lViNcuUWS50RJQWWqqoyooAHlEF6ULwwWEJX+cmKO5QWPmF8Y24MMbRmyZ5zlt6GJy1JmaEmui5Gtfoxo3ows5tFpmpMd2RJYKdLUuoxUIUVwitczqKCKiblM5WnygCoWsxa0oy0DU78++NC9E1zTpPSznQokxVVMR6xoa4qHOnOOxrlieH1/Qt3SXMHyaWzhVCqNBQDgAKQxGFaIooFAAA0AAoAOwQZ5lKkxGtPDVqabwY8zmzWXYMCQe2YqmgB78J7a74iJF0tNmgEkIPWOtP0QeJhylmM9iAxCj1mrqeCxMyJYQBVFANPxxiGHTvK98un3J59UsMdkev2HeELLwqKKFoBypDL5ZLkSJk6caIi1b4DnoO+HDzMj2RQ/StaiLFKlKadJOq3NZa1HdiZT3COsca+BiPS6iTD0VkmdFXUsB4ALl2QS3ekeyT2ZmLyjhwkMpbcRUFdddMoptgsxmOsmWAWCmlSAAFUsxJ3mgP/ML2jZMuillZSVB6TQS8RIUTQdAaVzIyIPa5RUlyEZOLtDO8tobO4KOA4HqtRge7LLshlJv9wtFmGZLHH+cUd+bD8ZRF3ncM+U7h0ph1OJSCANQQcx2RFI5BqDQxCEYpUic5zb3SNBuO86MHGFxQgg1oQylWBoQRkx5xy8LOULTBUocJJArh6iqQw1AqNdPZFRsV40NQcD8fot2jd7OyLTdm0QJAfqTPI9h90T6EbskdlbWenqiiYSpXAcwwfqFSKjUGJCUoowpktBTdStKeUNbqWTLmmZRpZZGUmXTJiKrMVTkGDAaEDsh5d8osk7eQqvzorAMf71e4wMkiwyLhxy0aVhQFBiXcHGRoNwORpzgQz/jCsgKpamVfMj3QIjSfInJp0jWKwKwnWBiiZWCfaAiljooqe6ML24vck9AhOJ85hGZCGuVeLeyvGNN9IN+rZrISdWNAN5I0Udpp4HhGU2G6TMrMmklnOJqbzy5DQchCy5/Jx0usvsdDw3QfrM9y/bDl/F+wysK4QAZb8sgBDhiTwHeAYVtdzj6KeOZiOewkf1fmB7RHE6n0FLaqS/P4F2A+kAe6G06zjVQRyBpCZtOHIo2XOo+EFa8V3hh3RJJmfJOHd/n1EHmKNWZTzEc+X1yDBvKg4nlCVrcMKluru4nkBv8AZDF2AFPVX6u882O+Ohh0u9W+h5rXeLeTJwhTf58aOW21YjQGvE+4co070W7XY5fyaY3XQfNk/Slj6PMr7OyMnmTtwFIPY7Y8p1mI2F1IKngR7o1zxRcdqPOrPNz3z79T1BJnQ8RopeyG0y2uQrrk2kxfqsNR2bxFpkzo53KdM6HDVoWnpEFeimhiexVhla7vLnIgcaxGwGWzhJlk/pU8hFf9Ilx2i2zZEqQvVVWZ3Y0RSxAFTvNFOQqYuVgu7opYQGupJ4kmsOgAI0wzOFbSnZ6tzKnsfsEliRsTma70x1yTLgvvPlFpdwBBZtoAiKttuyrXKKss5Tdydl0eopbLXXKtBCdisrT8zVZW8735LwHOC2W7DMBeZULQlV0Jy1bgOUObBPIu+UdT8nlHtPRKYqxaRuW7ITza1KO3H19x8yhWwqAAFAAGgFTBS8MrJbukz/RHtPxhZmjpHLHOPKMv9Ldu+dkSxqstj2F2p7EEaUjRjvpZnn5dQfkpY/xH3wdw7EZspahKmmZMDFCrS8QJChpgp1jwIxDlWudItV07VM1flLVWc000whURVBUdc5FMs1Aroc60Nauy1dAirOl1kTVYA5E1phJ7jQ0OehG6LTZbukTZcuyl1KD50VIxYC+RlzKVNXYjTQCoiZEh7w2ea0h3kKJclhhll2VMWoARaVapBpUVNDUmhjObwu95LlJilWBINeI1jU7uvBrC6q7EymBrNGYV2JFUK5hejRMQBqKmhBoYltqdl5VsoF60xVqGFAJi6omMZYiDk3lQgmNIdsw2HMq1ZUbMbuI7IXvG5XlM3VJC1xZUK0NCGHblEfCGWOwX00umIl5fH6Q5Rddn79Et0my6OMwQcwysKMjDmCRGVSpxU1H+x7RviRsNvKtilnC28bjA1Y1KjSLfY5E2Yz4CATkCxbCKeqCd0CKxJ2qllR0isG30zECIUy3dE9H4oGKE8UV/bXalbFZWeo6VgRKG8tT1uxa18Bvi0oKJtTant94smMCVZmZVIFRiBoTQ6muXcYZ2i7JierOJ5ep7IjboeekrqYgHzY1CsxPaCfxuhZ7ytGlSO1mY+eXlHKz5N87Pf+G6V6fCorvy/m/yhT+Ep6ZMrMOZB86CGtovnF9A151HnSOzrZaMPXqQeLLSGNot5AqaLzNTU8FFBiMUxi5ukrN2XNjwxc5y2/QSm212yCp3Gp9kRU+2YCasGPAUIB5nf2ePCFrXa2cU9ReXrN2ncOQ84YdGo0EdjBotvM/4PEeI+Nea9uBuvfoJTLUzGu/idewcByhtNbxhxOegMMkzNY0zdcHDjzyCFI5gyg1MoikSbJjZbaN7HPExalTQTF+svLmN3+8bxdV7JOlrMRqqwqCI83AxcPR5tLMkzeiozymOYH0D9YcjvEZdRjtbl1NWnyU9r6G6S58LifEHY7cGAIOXshadbAN8YLo3VZKPbBDWdbgIg7VewGmcRk212iYjvJkvMCg+rTM8FrTEeQhpuTpCdR5ZMXhfaopZmAAGZJplFY2d2pNsvKXLlj5lA7sSPWwKaZbhiKxnN+XzPnTCs4MlD/NkFaHmDmT2xoHoduN0abaXUqColy6gjFUhmYV3ZKK9vCOjDTqEd0uWZ8mTjg1Oaeqew+yGFzj+RyB/4JP7tYdTX6rdh9hhncn9Ekf2Mn92sMyENMm/J5+H6JNV79REz0gNCNDEXfdk6QtxCqV7avDa47zxdRtR7fx+M4QyxyzGLek5sV5uOCyx/cX4xsstoxDb563naOTKPCWsMQ5uu+5byxZ5irgoAMQGcwmhbEfUIXTTfXdCV/3ZNlDpEPVRArYcimMTCSwpQBiJpyyA4Q2um7pZaTj0m9WprhEzpKDMcVG/jFwumWuOziYWVQZKuXC9FParKV6U5hlM2aGlNqa6aRICIsNuS2yFkzRgmAhgyrlnRAwAy9Ymo3505IWK+ZtmPyWa5QYlHSDWWhYYmXKpBStDqK8hRG/LFMSTIaXLKdHLTpAoIYHN8bUGQBrkdDnvhvZrO1tLTGqXGBCdwOGivmc8xQoPrV5QCJ68rj6XE8iQVkSRUhCjvMUEgzFehxA0GtRn3RRb1ucsXmyJTCUuHEK4sJI1rwJBPKLNsdtX0bdHOoZZoAzDEUUgAqBvWmdNKqsWO/JcqwzjPlEqzghJQNBWorUg+pTUcSKU3HUDG4FYve1FisdplidJAkT8PXlgEqz10FBllniJFeG+KK6EGhFDESQultNMwDzOsdhtAgEeu8UZd6XVEyfIQHrBQTWtMLO2lN9U84ECJpXaFGWySfxKzab9aXRVcEgUyqtOWSCI+ZeEyYd3MkkxyBEY6LFxaOjk8e1jvbJL5Jf7ZywzSXFXBBIUdUkLWtWodSADlz36Qlb7Aekb5wuQaFiAD2DgOWkCBGmGOOOXpVHLzarNqFeWTZHTF1yJpxNPIRyamdAcqA6coECLW2ZqG72fnDfoqEgRyBEJxSJwk2GpBDAgRWyxHEWppF62XsioK0gQIx5mbMC7lhF5srqJfrOQtNxJNB2Q4W/WZuj6M4ycNKj1tKa01gQIy7EzVuaLJd2yxNGtLVP5NdP1m1bsGXbE/iCgAAADIACgA4AQIEbIxUehhlNyfI3mlSalQSNCQCR2HUQYTIECJEQ0x+q32T7DCNyH+SSP7GV+7WBAgENZrfOt9lfa8Vq+pZkzRMXQ6j8fjSBAhDLNdtr6RA340r74x/0gS6XlP5lD96WhjkCGgHOzdpBltImpVWDPLNaGqLp2AnEOw8YjZ9ge1GZOSgLTcIljKrYUzqaAE4gc+DZjKvYESEOtn7zmzJUyz4qzApaUW6wAlKccs1r1ej6SnaeMC73azS0mouKS6IZwJFVNQMaHUdbOmengIEABxdyIZc8KMJXHkAVMtS6Ozo30gTLyGRrXWsI7Ry2V067PLw0QmmShmovHIQIEAEVjMNrfJDKK67jHIEAyGdaGkdgQIiM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AutoShape 14" descr="data:image/jpeg;base64,/9j/4AAQSkZJRgABAQAAAQABAAD/2wCEAAkGBhQSEBUUEhQVFBUWGBUUFxQVFBcXFBQVFRUVFxQUFBUYGyYeFxojGhQUHy8gJCcpLCwsFR4xNTAqNSYrLCkBCQoKDgwOFw8PFykcHBwqKSkpKSkpKSkpKSkpKSkpKSkpLCkpKSkpKSkpKSkpLCk1KSksKSkpKSwsKSwsKSkpKf/AABEIALwAyAMBIgACEQEDEQH/xAAbAAACAgMBAAAAAAAAAAAAAAAEBQMGAAECB//EAEMQAAEDAgQDBQUFBgUDBQEAAAEAAgMEEQUSITEGQVEiYXGBkRMyobHBI0JSgtEHFGJykvAVJFOi4TNDdGNzg7LSFv/EABoBAAMBAQEBAAAAAAAAAAAAAAABAgMEBQb/xAAjEQEBAAICAgICAwEAAAAAAAAAAQIRAyESMQRBYXETQlEy/9oADAMBAAIRAxEAPwB9gONunZ22kOGvL5hHyBC4dgwp3aOcbtA7QtY3vZFvCmb126Pk3jvJbxekTRqsI7a2BqtuHbCcc6xYPBcFVbH4LOKt2EOsFXOJh2z4lFCoSCxUcimnGqieFECAhOeFowJXyHQRxudfoToPmk7hqrFw/G391nLtnuazyAuVc9lXODD2kklQBpG0jXe/JT4PKDNG0c35i7prr8UJSVPsqJxb/wByUg/xMaNUVg0bRPG5x7BIN/E7KqIF/ajN/nrWtaNgv+K5Jv8ARedYjMb2Xon7VHu/fBcAN9m3KR94XNyfNecVvvLPSoWtPbBJ5r0rBqxoaNRyXmdSn0Bsxhudglo69Opqwdyb0dY2/Jec085NtSnWEgukaCSkl6TQ1jdEs4vxYCB2U3PJTRYYLA3OgVc4toC0tIO+60+iquU2PSPcG6hTyyuLtXJf+8ZXE/REUZzNzHmooFLlbuubqFtLFolYoPS+1WDl0bnu00u0czbmlAvsdwntZWFzg0m56DYaa+arOMSyGTJT6Pt7R77AtjZ9zfm6xPgF1IFCB24a63XKVw5hDrkWHfp81UJKuV8rvaTvkI/iNr9LA7JnQ4FNMLsje4fitp6ndT5fgVZoeIo4tyD+cfS6T4pjTJHE9egJ/RFw8ByAXldHEOrjt9F27CqOIXc6Sc/wNys/qOnojdCsSlt/vfAfqpYsPkk9yJzu+xsPFxsAmM/EAZ/0KeKP+J32j/8Ad2fggK/EJZW/aPc63Ins+AaNPgkEcuHsaCZXsB1s1hMjr8r5eyPVPqekjfSMDMzGuc8jMQ43sGkmyqZHcr3hdB/lISeTL+pK045u9s87qK5xDhb4qeAMu5rLlzgPxdy3glSwkB9w3Q97T1CtFS8ABpFxaxVfrsFDTnj25t5+XVPLGyjHPcMf2l4SZKSOcC7otHHqx33vAG3qvGa13a3XtVFxKYoHRTAPFi0NJ7QBFiHDp46qpU2Ex5vsoQTe9z23DpYn3Qs6uVQIsBmm1awgfid2W+V91ZqLhtzw1me7trNBKv2HcESykOku0dP1J+gR89Xh9F2S4SP5xxDM4/zWP/2ckalTcIVELA8jOwbuadR4hF8Nu7ZceX/CMj4tc+qEjKR8cVnNALjl2N3vA7IPKyEo4crNOZF/NPQej0EuZosVXeNHDMwE23sUzwQ5WgDXRVj9oDnOLA3fVUWyGMZiQfVc00xA7WgHPkt08bgwX1OxQOJQH2Zaeu4WdM1NQ3qPVa9sOo9VUv3H+J3qjsOwcuNy52Ub679wUybaY43K6h643WLrIsT8Xp48OMml9p4dSbjT46m4+HxVS4lxYshqsmjnzeyuOTBZth5A+qtbSWEkWLdtd15txJVH2ksRtpLnuTY3vt0IWlePOwOGSNY2R4BNmvLW2NrtbYE8ibkJ7QceTxUcMMXZtYOe43c7O53ucgEkwqwFg4G5JOZ7Q0E+F9EwkwNuVo9rC3KWm4kzXsCNgzvRDntbYoC4wyPkdI4kOcXkkWMOazQe8onH33A8Ah2kBrGh2azRqGPa27Whhs5wGbSy5xYkjyCd9FvtXp91qN2h5rT4SXWAJPQAknwA3RbMPIuHkN01b7zwO9o0b+YhZmXFvNelQzsZRRBzmi0bOYvtzOw8yqHnjbsLnq6zj4ho7A88y3LXE2DrAm1ibukPcwDb8rWq8borNzRvX8QMPu9q3Tb+q3yCAifPUOtG068mgj1duR52U1FQxQuz1nYbuI3G87ydvsm3LR4oyt48cwZKaNtO3YOkGaQ/yxDn4lFtvulMZBVHwUGNz1UjY2DcXAHmSupeLKanblo4fakffPYiB6l7tT5BJG4ZUVP2khc6336gnT/24RoPMBOKLhaIslL7yu9lJYu91rsuhawaBLxVuSqtxFxy54InqNP9GC7Gnuc46uSmhqxKAWWjYSLho7ZbftHM7nbZUp0PX1O6suCizApOvQ5Mca9nso25WnKSXEF7nNaGhxA7I0AvZS4NACdQqrSE5wrfhAs5WRthVPlcfNVbimZz5hbQA2VupH9vyK894tqsk9idyUy03TPDb3N0vmcZL2QQqrj3rdyaYVK0LOrkt6gKPDnE2KaNaGiwGi6lqhfRRl6cj1OHi8J+U8cdyFiJpI72KxXI6l6ZTtO4/vqvMeJqk2kAJF6l1/0XqUX6rynibaT/AMh3zK5sLXzeF7JoJSaV9rXs62mpLXtOh32BVpqeL3PoYYYmgXijEkpbZ5cGkuDem26ruEU+ZrW8rvB8wQsoHH2EYPK2vi11/kurWmmPeS009fZ7GvccojjsXEkAvbGd+W6Pr8cgLTl+0ylrHWORocb2Fz2nbaho06pZBQOMEszjlYyKnsToLkZXW66NASOCrDzlgY6Qj8I0HW55eoStPLHun7sbFiI2jvABYzzAOd35nDwS81JkcGNu87iOMCw77Dst8Suf8Oda87wwf6bDfwBOw+KZQU0jmZIo8kfV12NJ6lvvSeaktIGxMZf2jrut/wBOCxc3+eZ3YZ5XXdDPLIclJGWnY/u4zP8A/kq37flsmEHDTN5SZbfdtljH5Bv5q/0jA2BmUBoDRoBYbDkE5PpNy16ed03Cj81pXCMO94RHM89zpnanvsp6TDGRh+RljcC+7j4uOqf10tpM2h1UNPVXcQRbpppf0WvhIynJudpbEQv/AC/RH4OA6GUdWuHq0pdUVMuUsyfm+SZ4DGWxyZuhPwTy9aEu8unhX/8AOvTSlpHRtAyk+S9CNG3oF02kHQLm03UyCqN9iPJWKixFrddSbdE0ZSDoPRFR0o6D0TAPB8WJkuWEb7pZiGDe3fme22psrZSwgHZCVMeqdCqt4UYOQQTAwPLGi42uO5M8Y4hDQWRDMdi77o8O9VqCsexwJZp3fFTI9H4vBl/1TJ1K3k4X6Lo0em4XFSBI32ke43H6oynkbIwE8tD4rR6HjqJaSwAF79/VYo3QWsW+ixUF5Y7by+K8w4l92X/yCnmHxV5sHT5B3gPcPA2sklVTF8T2l1yJdb6OcQd7HvXncN3k+fz48cMtY5zL9IOHaS7SToAb+N7IOKnMbXMvf2bsvkA4A+GydNqGwxgO0u1+u4uGk208Qlv+IMqGF3s3smsBdjbslsdMwJBY6xtcXvYLu7vYx9rRkLoYInMdJFNFC5sbWgh0jb3DjuQLX6apq7h2UR9oNhbsImEaf06Jfwdjsjp6eBzQ2ONjg257bnWdc9QNbeSu+JguZp43RS+6pUGGtY7QAkczqfVNAL960aEh1yUSy45qIELaY+CsFJGHwZSdBppvYJFK6zS4nQaomCoDI7h+rhcsJFwCriS91TF7VzGk6dTqimQ32dZKW4WySQvbcEamw280ccLB3c75JlsZCCbAm48E2kiEcDzzIt9EnpaUMt2jpzJXWL4xGI9XFzhyG3mjexAmRdtaqweKszrA6A6gb+ZVlxHFIhSsc1jbut3n1S8araXMOo9QpGVLPxN9VSH4uXVI0AFxpyT/ABeuu22Vo8AAjSpN+lgjrY/xt/qCQY7i7XdiM3/E4beAKr0cAvfn8kbDCjT0OH42u8g4pwOQ8kQ2IEfRER0pJsEVT0tzppy8U5HduYkjKPK/My38Tdr/APKOioSx1vuybHkCdrpjUYNmHZ97+9kNJM5gj53u0tPcd/8AlUVzmtosJo3GXKRo03Ot9uS2l2K8USxSOMYaGk7EXPmVii15vJ8m+XRjVcWQM2Jeejdr+JQdV26VzrWvJmAO4zHZWnDOGKeKzyxrXE3AsdO4E3SnFKcCOQDb2pt/UT9F5vx7vL05sv4Zqccv7tVuvjDWj+SUekarFI4mEi55c+8K0Yt7oP8AOPVjv0VawVl2gdS0DxK9Kekz2tPBbLYjEf4SP9pXp9TJovLuDnH9/jB3AeD42IXpkhTtIvkJURe7oiXjVc5VAJ8Yp5pInNjA16nL6JGzDKu4zsvYWBzg6BW41jAbA5iNw3UDxOw80qxbiawsy3lY/wC47eScxpbc4ZRPizOk7Nx+Pw5C99lLXcUMZoNT3/puqnPib3k3OUHv19UFLHqr0Dmr4nfIefr9F1G8vbrzSENt57Jvhzkr0UnZHOMjv75I+XG7wNb0KV4/L299rqCmonOAzHKD138QE5k0xwud6NqN5dJnHujnyv3dUxqsRc9xJPh0Q4nayNoAu0D6brHAHKW7EX9VL0+HhmM2OoH3FyjZiNA7S+zuV+hUVBD2D16ITEcSEYDXe67NqeRAur+nbE1RWmMjXyVmwupD2BxFidwqHSTGd+c+7s0de8q5YTINkRHJjNHQi1uEgkqhJK8jYdlvlvZHcR4oIIOzo9/ZYO+2p8gfikuCe56oteTzZ/1V7iNYuuJmarFm5l0pnyWsTYXv1cPA8iga7aQ63z218dVYzRDkLJBVYHLeQNcC1zswDhqPPmuHh4vDJGGOifFoLwuI+7c+WUg/NV3gmkMkjeYbd5I5ZQd/NXunwqW2ob0942+ITmgwYsgLWtY24sSOfoAu6LIcK4ceytjqA0eydm7WYXzEbFvLmrk5q1T0ZbTsBN8rrjRbcnQHez+/0VRkxZz5C2Q2A1MerWjXZ1tXequRHihKzDo5B9oxru86H13Rj7CoYljGgYywaNgNB5AJDM++qvNRwdC46OezwcD8CNfVCy/s+B92c/mj/RyvyRpTY2rMgcxxc8Bzcpa23vXNrA/FWs8CyNHZkjPiHD6Ic8HysGmR3fnF+61xojZq1fsMv+FvyRVHL6DcqaswGdnaezsi1yHNOnkULX4tZuVrTlA0B5gX52U3WnRwcNzy/CGpDHv01eTcXFxbqpakZIyb3cdL/QdykwyLKMztC4eOUbgIWqlzTNbe9u1+in09fHjxxnQxrbM8Bb4IfCZMzG/3zKnxCXLC4930UeCNs1o7gn9r0stM02uFVMRgM8n2lsrSQCToTzVpjcC0t1ubAWHXRK6aha1jgW3AOoPInn3LS49FLjbq+4noaAgAAeia0zRGwyPOVrd+vgEmlYIWaOO4yC5BF9T4iyCrcWkkY2Nxu0G/eTyJKnbDn58cdye0NfiDp5M7ieYa38IVgwDZVyMaqy4ILJPIt2T8Tt1Kxb4n5rFJPS5pw0XcQB1JFkF7Z0l/Yxuk/i91n9Tt/IKuf46wv7LC4/6kxzu8Q33W+QR2HY04yXc4nlr+nJOYJ2HxTHXQOyudG121mNLyPzHT4ImkxLOO3UzWPJgjZ9Lqk8VTfbHxKZYTP2R4KtaUslVVRBvv1L7cnVDwP9pCptTi5dJZudov/qyk+pemtbKLFVmE/ahKgZVVbg4APkF+ftH/AP6Qn+LzhxDZ5Rb/ANR/6rvEZPtQl8b+0fFQZzHxLWN2qHnxs75hExcbVo/7rXeMbPoEoDVw5Mljj/aFVDdsLvyuHyciW/tCk+9Aw/yyEfMFVJSI0FkrONI5WFskMgv+F4/QKCaKLk0HxJJG1tz9FVpinWEyZm3cdtLXJ089lUsm23DMss5JejEnLGSeQuqthLi+d7zzsB4XTnGKm7cgPj4dNdEqw3R99rEaa9FeWGsdvRy5ZeScc+h/EUloXeQROHkZR3JdxWf8uT1I+aIwuQht+qj7dG5vR7HXWljbfq4aXPTx5cvRWR+HD2jjlu14vptqNxovPXVX+aHcGfM8tviFasfx6SJ0JbI9rXst2SCLtcAfeade0N10atx6eVyc14+fL8wRW8ImV2YyEaAAFlwANABY7IJ/AUvKRh8WuH6oF3GVU3VsrXaA2dG2+tugC3D+0yYe8yN35XD5PXPZZ7c9sy72LbwRUD/TPg/9Qm2H4FKwdpnoQUth/ad+KFvk9w+YKLh/aVCTrE8eD2n52U7GiviDCZjtFIfBpPyWKxQ8fUp3MjfFo+hKxLY8VGpZLFGOr8pBSRs9iuamoWtRpxjdRneT3phgdRcJLO66MwSWxsp2ej2ql0SRh+080zqJNEsiF36JUOqx/wBoEDE7tHxRlU3thBx+85Sd9DxsoZQpQ7RYW3CZIWFTHZcCE9FI4aa6IAKYKTDgS8NuRfvH13WSMUQdlcCNwegPwKrH3NnLZ6Op6KzTbfnvcfUedwlWHts87bja30Vle0OYCOYuBa3o29/6T5KuPdkldfbrofUjbzXXzzc6P4meuXtLxO68AHeFHhNT2B4LurZ7YDoNR335jqg4qWSO4AuD0J08QReyw8Lp3X5GM5r/AIlpLuqXHoG/XkrLxec1FE/fI+199HNOl992jQqtYeMgc5x53O3LoucRxmR8Yic42PaLeQGgZ39TvzW2PWPbzubL+Tk3Ef7wbDu0+agcblaaVi5cstiR0AsWXWKFszFYtBaTCZ0uq6e9Bl+p8VM5ydobe5FYP76CLkdg3vqaIbSt0QNObPTGcaJawdsKr6J1VH7S/ehSNT4o2pFni/UKKaPUqBY0waaKWMlctjUjXKiExkFblj0XDG9D6rbz/ZRtQSaFCvZqmDyhntS2DXBageyym2htb9Q7suPmCiZ6EE7Xt43Hf+Mf7gleGSZXdxFjrYeelj5pk6uAFteu2g77X08WuXocfJLh25csbMunEdON9hoL308yAWnzaFzUljRY92gHxAFwdfwkIStqXnX3R/Cbu3/HvbuSKeV2oGg525637XU6qby44xUwyojEakXsL2ve19SRyd080vY3mdSeawBbuuXPO5NccdOlgCwFdBZrYFsrFl0BpoWLpr1iQDk6rt5UR3XblQnp1dH4O60iV5kdhxs5AP55tEtY/tIlx0QR95AEVTtQtyN81DUHUKbokHYGi7bGumMU4jTS4YxdOapA1dZEjBSsQrgUymbog3NSNzDuiyFBGxTFAQ1ps1I5TqU3rn6JRLunsIli2VpMMXS5C2gOgsWgiaGhfM8MYLkpaDmjpXSODGAknTRYvW+FeE2UrASLyHc9PBYjQePug12WpItE7jgBday4rKcDZMEjIUfQx9paLdFNQf8AU8kAc9iCLe35pu+MJbOLPFuoTKt1sdnDRSj3hpzsm3ElK1roQOYbfzIS9rBd3dt6pAWIVsMRFtAsc1BIQ1bAUhCwMSpwJUOQoUtSdVEEjdMjuuXNIKkjWraoBfWOSyUpjVblLJt/RUHBWBYFsoDAulyp6GAPka03sSBpugJMPw188gZGCSfgvXOF+F2UrBsXnc813w3gMVOzsA3t7ztT8k8CCbWLFiC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AutoShape 16" descr="data:image/jpeg;base64,/9j/4AAQSkZJRgABAQAAAQABAAD/2wCEAAkGBhAPEBUPEBAQEBAPDw8QEA8PDxAPDxAQFBAVFBQQFBUXGyYeFxokGRQUHzsgIycpLCwtFR4xNTAqNSYrLCkBCQoKDgwOGQ8PGikgHyUpLC4pLCkpLCksKSwsLCwsLCwsLCk0LCksLSkpKS0sLCksLC8pKSkpLCkpLCwsLCkqKf/AABEIAOAA4QMBIgACEQEDEQH/xAAcAAABBQEBAQAAAAAAAAAAAAAAAQMEBQYCBwj/xABIEAACAgECAgYGBQgHBwUAAAABAgADEQQSBSEGEzFBUVIUImFxgZEHMqGx0RUjU2JyksHwJDNCc4KiskNjg5Oz4eIWNMPx8v/EABoBAAIDAQEAAAAAAAAAAAAAAAABAgMEBQb/xAAxEQACAgECBAUDAwMFAAAAAAAAAQIRAwQSITFBUQUTMnGBFCJhM5GxBiPRYqHB4fD/2gAMAwEAAhEDEQA/APQDEnRWGJAuOYTrEMQA5hOsQxADmTNOfVHx++Q7OyP0N6o+P3zkav8AV+DXi9HySN0TdG9853zMWD2+DNy+EZ3wL8vhACNukvTH1fiZXh5L07er8TKYcycuRJ3Q3xkvE3y4gP74boxvhvgBzqjzHu/jGp1c2WHuhidLRemXuZ83NHMJ1iGJuKDmE6xDEAOYTrEY1Osrr+u2Ce7BJ9+BACPxhsUsfan+oSq0tpkvifE6XqKq+SSvLa47GB8JX6a5B3/Yfwh1BltvhGfS0832N+EIxF2RDE7xDEQzjE6WLiGIAclcQVcx1OfIx1KSuSfhACFquQ+USl/VHx++GtPqn3j75Hrf1R8fvnI1n6vwa8XpJRecl4wbJybJkLSSLIGz7jGEyxwBk+Ai3Ky8mGORjEMBpLofl8TK5XkqluXxlceZNkk2Tk2Tm2l1GSCB48j84ybJY+BAkdZAWSN1kUWRDHi3rr/PjH8SEj/nF/nxlhidTQ+l+5mzc0cYhid4iYm4oOcQiscdsi3uTy7B4RpBY1rNfgYTt83cPdKS5STknJPaTzMtLK5GemDQrKw1TpapMNEVaYqHYz1cWS+phChWPtq7PMY2dbZ5z9kCJwyxETo663zn7Inp9vnP2RsrExEBY6Q2uM7z9kvtHrQ6dU31gM5+MzOlvI5CTuG2FrGP6o++SQD/ABRCqH3j75XVv6o+P3y54iQ9RB7cjB+MoDleX89s5GtX9y/wbsL+2h42Tk2RhrJwbZisuJ+l1nVnI7xj7vwjmr4h1gAxjGfulW14AJJAAGSTyAHiZiuOfSvp6SU06HUOMjfnZTns5Htb4DHtl2OE8n2xRCTjHizcK8lae7bg+BzPJKPpesVh1ulXafJYdwHxGDNDwj6VdFc/VuLNPnse3b1efAsD6vx5ST0uWPGiKzQfU9Eu4oWUqR2/jmQTZGDb4HkefsxODZKXJvmWpUSesih5E6yKLJGwJumf86nx+4y6KzP6F83J7z9xmmpq3Hb4/ZOrofQ/cy5+YyqZjd1oBwOc54jr66mNPWIGH18sASfD3SD6fV+kT94TopGZskE5iESP+UKv0ifOL6fX51kiJ01caaqOel1n+0Pth16Hv+wwGMGmKKY/keP3zoY/kGFBY11UJJ2QjoLK9lnBEfZZwVlIDRWclY7thtgBwnKT+DL6zfs/xkLEseDL6zfs/wAYIBzjZxST+sv3yi6/K8/55y96RctOf2k/1TLq3KcnW/qfBuwekdaycNbGmeZfp7xs6fSMqnFl56pfEKR65+WR8Zkxxc5KK6l0ntVmP6a9NLNZYaaWK6ZTgBSR1x8zezwHxmU2kdvdAHAz3n7PbLLgXRfV69tmlpe0j6zfVrT9pz6o92Z6GEI440uRypSc3bKrM7IBxLjpL0abh1o091tNlwXdZXQzP1Wfqo7ED1iOeO4Y8ZZfR30At4tqNmTXp6xuvuA5qD9VFzyLE93gCffO1Vip8jRfRj0kLo2itJ3VjfSWJJ6vllPgSMew+ybo2Tx3R6ezh/FlquGLKdSaXI5AhspvHsKsG9xnrLPOLrYKOS11Ohp5Nxp9CR1kUWSLviq8xGgtOGNm+v8Aa/gZouLsV01pGQ3U2cxyI9U9ky/Bm/pNf7R/0mari9RbT2qoLManAVRkklTyA751tD6H7/8ABjz+pGIt1HWoC39ZWME97p3Z9ojKQXSWg/1bgj9Rvwj3or+R/wB0zYVCpJNcaTTv5G/dMkV0t5T8jJIiPVyTXGK6z4H5SQgk0RY+kfSMLHlYeMmRoehE3DxHzEIEaIrLOSseKzkrKiQyVibY9tibYANbZYcHX1m/Z/jIm2T+EL6x/Z/jAY30n5aZv2k/1THekDHbPSHqDDDAMPBgCPkY16BX+ir/AOWv4THn0ryy3XRox5lBVR5w148Z5V074qdRqzWvNKM1qBzy/Iufny/wz33pzxijhuht1Jrp6zGyhSievcwO0AY545t7lM8B6A6lBxOiy5wAz25ewgDe9ThSSfFyPnDBpfJbm3fAWTNvqPIj9E+E6a6/OtvSjTVr1lhZsPaM8q0AyxJ59gzgeJE23Sf6Q62VdHwU6pVQLtagGlFAxkJWq72zzyWx7pqug/RrTPS5FdZU6zWbfzaMAi6h0UDI7MKJcXdD9VVb1mjvoFbEZo1GnDVoPFerKtnPiZa8icvYFjaieTdE/oy1XEbWfUF6lDnrS/PUsxwxJB7Cd2dzePYe2e46CmnhdCafTaax1X+zS1AYt3uxtsXcT7yY90e4TbR1rXWV2PdYH/NVNVWihFUIAXYnmCc57+yUvSTjldRtpt4dxC71Tsto0w1FNoKjsYNleZA5gY9sqlKU2SUYxR5F9LvEqbOLC+lLEYVUG9baWpsFyMw5hhz9Ra/WGQeWDNx1+efjzmB+lbXi/XMeY9Ho02n9YEOW2dY2QeYINhHPwnuPQlUv4bpbWrrLPpadx6tebBACezxElm0/mxj0ohjybGzGdfFF89M/J9X6Kr/lp+EX8n1foq/+Wn4TN9B+S36n8GE4BZnVVftH/SZv1HOcJo61ORXWCOwhFBHxxAPzmzT4fKi1ZTknvdhqtCln1hg+Ycj/AN5Tavhj18/rL5h3e8d0v1aLNBDc0ZSLL7VcKR+Y9RvEdh94lRqNG9Z9Ycu5hzUwJp2MgRYRQIhgBOsQigQEdYhOoQEM2dd3Knx/+5FsfV9yVfE/+UuCs5KwKiiazX91dHz/APOC2a/vro+f/nLzbE2wAq621X9pK/h/+pc8CD7m3gD1RjHv98a2ydwpfWP7P8YAWG2GJ3tmF+lPpBfTTXoNGM6viG9A2SOqoAxZZuH1TzAz7+8CSB8DyT6WOmR4jrTXUxOl0paqkZ9Wx84su+J5D2KPEzHKo7PDl8xn756ZpPoUDJl9ZizHIJTmtfYctk/ZPNtbpWptspY+tVa9TH9ZGKn7RJuLjzK1NS5Ht30O6xToAgI/NXXKQO7Ll/ucTdaHjVd6sam3FC4KkMh3LyxgjI59+J4p9EXSAVaptKxwmpGU8BaqnI+K/wCgeM2nFOGnT6w6hetVLdubNPYlVyOOwqX9RgeQ2PgNu5FSo3c+aqbR0cbuCNhT0oJ2oNHqets3Kq7EdFcA87GRiET2k/bylnrdcmnre607a6kax27gqjJmK0XF+KW2rp9LqKtQhY9bqb9CauoXlybbYA57cKBn24mL+lvpwLB+TKL2vrSxn1VzbPXtDZWhdgA2IfYeYUZOCSRjudEJS22zzbjPEW1N9uofk19ttzL24NjliM+zOPhPpT6LEI4PpM/omPwNjY+yfNGg0Fmptr09S7rb3VEX2kgDPs78z624HwldJpqdKpJXT011Bj2ttUAsfeefxm1mREvbDbO9sNsRIiayzaMd5+7vket5G1Op3uSOwch7h3zqt4E6J6NHgZDR4+jQE0PRCM8jzHgeyAMWBErtTwgHmnqnyn6v/aVtlLIcMCD7Zo5xZUGGGAI9sCSkZ7EWWGo4URzQ5/VPb8D3yCVxyPI+B7YErsWEXEIgJRWc7Y6RDbGVDW2JiObYYgA3iTeFr6x/Z/jI2JN4YPWPu/jACdied6lV1HEbtTgHYF0dTA5xXUxNmOXLNrOMf7tZuuNa8abTW6jBPU02WADmSVUkAe0nA+MxHRjSlK1DEsyqAzntZv7TH2k5Mvwq3ZRnlSouFXAngf0m8P6nidxwAt+y9QP1xhj++rT3uy3niec/TJwM26dNWi5bTkrZjt6p+/4Nj5mXZVcTPilUiF0G6KiujTahlY2a2y5Mjl1aGsvSc9xJpBB8XWb4dJF09THWVttqUlrlXcCo7yo5g+zGPbIfR2qq/RVUsN1RoowASpG1FKMrLzVgQCCDkEAiTOK9Ga9XW1WotvuVlYKLHXCEjAb1QNzDuZskeMyZdK5yUlyo149UoRaaM2OlGr4wH0vDFbRaQDbfrrB+dOf9lUqnkSPbnB57cjPnPS3oTbotWmkp6zUddWrVEV+s7ZIdQB4EZ9xGZ6/0L6OWcO07ad3rsUWM6uisrNuxneD38hJut4fVqyhYlbdPYLKLUOLKrB3jxB7Cp5GXQwRjGkVS1DlPjyKP6Gvo+r027W6nB1tbvSKT26Q7Rnd+uyMDnyuMds9YzMjx5tQgt9EyNRqdFatJUqP6TSQawN3LJWx+3uT2TC0f+qwfWGqPs3cNx98qlGnRdGVqz2iQuL6rq68D6z+qPd3n+fGVnQdtadOfTw4v618Cw1Fur2rt/qyVxndGeLavrLCR9VfVX3DtPxP8JAtihpGkit5CVo8jxFjJ9bySjyAjSTW8ZEnI87kato+rQIncIQgII1dp1f6w+PYRHYQAhfkpfMfkISdCA7IGImI5iJiBE4xE2xzEMQAb2w9JavmuOfLmMxzEj6sch7/4SM3SJR5lR0w40504pJUekX1VjAOTtJtZe3vWphF4TVtrz7JV9I23X0V8iFW20+Ib1UT7Gtl0x6unPsmrTXstmPUv76RBrv3WEeEk6zSrbW1bgMrqVZWGQykYII90yvBeI7nZyTh7HxnyqdgPxC5+M19DhhNJmoo+D8NGmC1JnZWAq5OTtHYMzQKMx0aZZ2tYELG1ZD1gxWx8FJ+yYjo3xckVseRKIrjOcMAAR/H4zV9MdetOjs9YB7F6qvxLuCOXjgZb3KZ5tw+7bYBnAfu/WUcv8oP7olbnUkiahcGz1Xi95Gl9JXG/SEakEqWwigi3AHaeqayQLek+pHYa/wBz/vJvRrVCyvY3MEFSD3gjBHylFp9GVTq2yWqZqSW+s3VsUDH3hQfjKsq42X4Hwo0PBeM3XVWM5XIYICq7cBl59/bE9HHtkfgte2tx4uv3SZMOVtPgboLgNdQPbFFYE7iSvc+5JgGxOheR4ThhEAzHukKh705h4fKdDibjy/I/jIpiQ3sKJn5Xs8F+R/GJ+WLPBPkfxkIxI9zFSJp4zZ4J8j+MPy1Z4J8j+MgmcmPcwpFj+Wbf1PkfxhIMI7YqRfwxFhLioTEMRYQA5xIPFtbXUoNjhAWwCe84ziWEyn0g/wBTX/fH/ptIZPSyUOZXNqkv1patgypXTXkdm4F3P2OJZ9KdV1WmYjtCHHvxyHzmd6GU5Z389zH90LX96GSvpMuxQqDPruCcdyoN/wAsqo/xTZj+3EvYwz+7I/cpdBXsAUdiAKPcBiX+i1rCU2iTJmi0uiyJoKCQnEXicR4u1NFl2CxrRmVeeWbsVfiSB8Y9Vo5A6TX9VXUF5M+prCnAOCitdk5/ux9kjN7YtkoR3SSMJxHXavVMHvWxioIVVpda0z27V5/Mkn2yKdPd2rVbuUhl/Nv2g5Hd8PjNwOkGp/Sf5U/Cdjj+p/Sf5U/Cc3zk3Z0/K4UO9EuIDK4zhgCM9uCOw+2W2qqxqrVwcWpVqFPLByOqdR7jWp/4gmT4bcUuYE9thsHusJY/5t/2TSdJtZsXT6lHRbEc1MDgs1F2AcA/71aOfhmbZSUobjHBOGTaWFLLWjFiANy85w3E6QCTYoABJJ5AAdpMoruI22LtdsjIONqjmPcJF1KK1bK5ARkZXJIACkEE57uU5s5KTtHQjwRohxZNnWMmorqGc3XaW+qsAdrEuo2j2nA9sdGurPY6yXwHpcLdFVqLwMvY9Beseo5TVNphaATyDEBsc8ZI54meuRLNVYlCoqgt1i15NS2BypOOxTyOVHLIz2k5lLHwtCUu5faK1LG2bhg888/V9sW+wL6g5YPMntJkeusIu1fie9j4mF1u4frDkfaO4yax8OJFzENonJvXx++RmaNM0PKQb2TOvXx++HXL4/fK/fFDw8tBvZO6weMXMhq8eRo9iDeyTCcZhHsQtxooZmfOss87fvGHplnnb94wsn5bNDEmf9Ms87fvGL6ZZ52/eMLDy2aCZT6Qf6mr++P/AEzJnplnnb94yPrKheAto6wA5Af1gDjGRIy4qgjBp2Zbodqwm0Hty2f2t5z9stenHBn1FaXV5Y05D1DnuqZkLsoAyXUJkDvGR24kLjHBxpz6RSoWsD8+gGMY7Lh7hyPsweWDm+4LxQWKATzm6FThRzsieOZmuGEFwQQVYAqQcgg8wQZr9ImBKrV8ITTWm3q19Gtbc5yQdPczfXx+jYnn5WOewnFsvLsjlmUXTQ4adzVpj8zPS+/87p6vFdTb8U6lB/1TNGoY+MS3gqXFWsRWZAyqxHMKxUsB7yq/ISnLlU4OKLsencJKTZiBHBNuvR2gf7NYr8FoH+zWYfKZt3Hn2tbYyW9gB2MfY2ME/wCIAf4pp9PxNmoWisA26k9QGKhlrTaxstYEEEKgbAIwWKg9ssruC6ZlKtUjKwIZWGQQe0Ed4lNTw7TcP1QuNvVUNReiC+1RTU5sqYojNzG4LnaScBDjAi1Oeen0uRxVtJ1RS8CnlT/cv7uhGlNYWoNS6gbbK2O4nxfORZnv3ZPuPOZPVcOuTUV0XhTtDXF0x1VvVlQvqkll9d1bB8vaZqtNx/TP/V6qh/DZfW33GU+tcPrmdmzWKtNVgHsO62xuftDVj4TyGLxDJNPEk48Ov54X3XM25HDTxeafFR48PwO6Lg1N4ahy4rfe2xbrVrV2JY2KgbaG3etkD63rdvOM8H4mux9/rP6Tqg7KoAZ11DqWAB5ZIJx7Y5wmn0yx8/madOequSh3qe63YtgG4HKoFsTODljyPIHdK0XDqBdeEqRVVqV2KAAG6oMWwO8hlH+ETseG6iUZ+Q5bnV32Srv7lTzR1OOOZR2309/8iNxBT4/KNtqQfGWo4fV5FijQVeRZ3rkU7UUrPmNlSZfjQ1+RZ0NDX5BD7g2ozhpb2ToUN7Jf2cPrI7Np8RIGp0TV88Fl8VGce8SMpOPFhtTIS0N7I6iGILhA6pR3/YZV9RHuiXlPsP7YRr01PH7DCP6iPdB5T7DkIphiWlokWEWACRRFixiDEzer0Z0T9an/ALcnJH6Ak9n93/p7OzGNKBO0rDZ3Y2gEtuxt2455z3YkoScXaK8mNTVM403FajSzXNWtQU9YbSorC457ieWPfIPDLuqLVrXqdRp0wabwnMVkn82esIa3bgYZQxYEdpBJXo90cpBF7KQpc2aWlySumrIwpCnscgk8/qBtowBz2NTLjb/JnGz+NLLkePBXDrLq+ySr97+COHSvEt0n+xE071uoesqysMqynIIju7EqdZS2jsNyn+juc3p5GOP6QvgPMPD1uRB3TbbMDPjzm/TahZ4blwa5rs//AHIlKNMW2/EivaTG2bMWaRpCxYgnQgA2+mRvrIjftKp++Z27S1U6iyoItYv2WooQIj4rWttuBgsCmSO0Ag981AkfXaCu9OrsXcvaCCVZWHY6MOasPETLrNN9TieO6LMU1CVyVrk0+zKTTap9F1tyq9mnKPbdWrV7ksRFxYu8jClEIIz2hSBzYy84ZpjXWA+DYxNlpBLA2udzYJ54B5DwAA5AYlaeB3Gt9Ob0am1DXYXpze1bDDLkMF3Ef2tvwl5Mnh2ilguWT1Phf4RPPLG6WJVFdOx0IsQRZ1TME6ESLAAixBFjERNVw2uznja3mXl8x3yi4hwq2sEgb18VySPevbNRCZsumhk48mWRySiYXrh4iE3mITP9D/q/2LPO/BSYiYnREMTeREhFxFxABIoEMRYAElaXSpaj1uMpYjIw7MqwII+RkWUnHemp0Fi1Lpza7p1gZ7BVTt3bSAwDMWHLltx6w585PHCU5KMVbK8klGLbNI+h1Ff9XaloA+peuxzy/SoOX7hnNfG1RhXerUOxwvW4FbnwSweqx/VyG9kxVn0p6k/V02nX3vZZ922V2s6f661SjLoyjAhkfTWOpB7iDbgzJm/pRZeMIbH3TX8cv4KI+Jwjwcr+Geum5XGDM9Y/op6lwRpsZosVHZah/aps2ghFHIhjgYyOW0ZzPQTpRY9p0tzAhlZ6CMjaVxuoG5iSMZYZJwFYdgE9BYblyO0Ty+bJq/C9VLHlSckviUen7f5RvxvHnxqUHw/hlcnMBlIZWAIZTlSO4gjtnWJjul501Vhqts1emZlN1DaJrUS3nixHRG27g2CWO3IsXn2yJ0F6TMpGl1NjMG50WWPuKue2gueZBPME57x4T1mhnLWad54xaS7rh8Pk669upkyZI48ixt8Wb0CdCJFEtLBYsSKIAdRYkUQIixRCEAFEWIIsYBFhCAghCEAO4QhACmxExOiIkiXBCEXEAEi4igQxAQASDxjgtWrr6u0HlzR1xvrfGA6n+QRyPKT4oEcW07Qmk+DPJeJ8Iu0j9Xeo5k7LV/q7QO9fA47VPMc+0c5FnrnEOHV6is1WruRsdhwVI7GU9xHjMJq+gerRytXV3IfquX6tgPB1I7faMg+A7J6PSeJxcduZ0117nE1OhlF3j4rsUFN71uttbbbK2Do2M4YeI7x2gjvBInsXRfjqaykWrgH6tlecmuwDmh+8HvBBnndXQHXH6x0qf8ax/wD4xLjgPRDWaS03JqqELLtdOostSwD6u784nYSeY58z4mcH+otLpvEIxyYpf3I8ufFdU3XyjX4f5+BuM19r9uBffSDwDr9KXUZs0+bq/E4H5xPimfiAe6eTMRgZP1sY8T4Ynr+p4hrXqao1V9Yyui3JZmoEggWsjYYDv2gt4Z75zwvo9ptKB1NNaMFCmwIOsYAd7dsy+AajLocWTDOH23cU335/H/ZdrNMtRKMk6fUjdD9TqbNMPSUdWVtqPYNr214BV2U8weZHPt2575eQEJfJ7m3VF8VSSFiiIJ0JEYTqIIsBCwhFEAFEIQjELCEIAEIQgB3CEIAVGISF1zeJh1reJkaLaJuIuJA61vEw61vEwCifFxK/rW8TF61vM0AosISv65/MYdc/mMYUWIiiVvXv5m+2HXv5m+2AUWc6AlX17+Y/bDr38zfMwCi1EUSoOofzN8zG21Vnnb5mAqLyKJnjq7fO/wAzOfTLvO/zMLCjSCLM6ust87/Mx5dXZ52+ZhYbS+EWUfpVnnb5mHpdnnb5mAtpeToSi9Ls87fMw9Ls87fMwFRexZQ+mWedvmYemWedvmYw2l9CUPplnnb5mHplnnb5mAbS+hKH0yzzt8zD0yzzt8zANpoYSg9Ls87fMwgG0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2" name="Picture 18" descr="http://ts3.mm.bing.net/th?id=H.5062633399387182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2">
      <a:dk1>
        <a:srgbClr val="922122"/>
      </a:dk1>
      <a:lt1>
        <a:srgbClr val="66A53B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633</TotalTime>
  <Words>242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DISCUSSING PROBLEMS AND GIVING ADVICE </vt:lpstr>
      <vt:lpstr>To discuss a problem, say: </vt:lpstr>
      <vt:lpstr>PowerPoint Presentation</vt:lpstr>
      <vt:lpstr>Deber</vt:lpstr>
      <vt:lpstr>YOGO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DISCUSSING PROBLEMS AND GIVING ADVICE</dc:title>
  <dc:creator>Ricardo Romo</dc:creator>
  <cp:lastModifiedBy>Dianna V. Serrato</cp:lastModifiedBy>
  <cp:revision>11</cp:revision>
  <dcterms:created xsi:type="dcterms:W3CDTF">2013-02-04T05:45:17Z</dcterms:created>
  <dcterms:modified xsi:type="dcterms:W3CDTF">2013-02-05T20:07:52Z</dcterms:modified>
</cp:coreProperties>
</file>