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3EC727-7C61-4198-B12A-8D94A5D55A5C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9D1683B-33D9-445D-BFD0-023FD84A04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848600" cy="1927225"/>
          </a:xfrm>
        </p:spPr>
        <p:txBody>
          <a:bodyPr/>
          <a:lstStyle/>
          <a:p>
            <a:r>
              <a:rPr lang="en-US" dirty="0" smtClean="0"/>
              <a:t>DISCUSSING THINGS A FAMILY DOES TOGETHER </a:t>
            </a:r>
            <a:br>
              <a:rPr lang="en-US" dirty="0" smtClean="0"/>
            </a:br>
            <a:r>
              <a:rPr lang="en-US" dirty="0" smtClean="0"/>
              <a:t>6.2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29100"/>
            <a:ext cx="18764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733800"/>
            <a:ext cx="18954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217294"/>
            <a:ext cx="21431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46142"/>
            <a:ext cx="18192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03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Verbs &amp;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 do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dirty="0" smtClean="0"/>
              <a:t>To go out	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To eat dinner</a:t>
            </a:r>
          </a:p>
          <a:p>
            <a:endParaRPr lang="en-US" dirty="0"/>
          </a:p>
          <a:p>
            <a:r>
              <a:rPr lang="en-US" dirty="0" smtClean="0"/>
              <a:t>To visit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To travel	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Hacer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Salir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0070C0"/>
                </a:solidFill>
              </a:rPr>
              <a:t>Cenar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Visitar</a:t>
            </a:r>
            <a:endParaRPr lang="en-US" dirty="0" smtClean="0"/>
          </a:p>
          <a:p>
            <a:endParaRPr lang="en-US" dirty="0"/>
          </a:p>
          <a:p>
            <a:r>
              <a:rPr lang="en-US" dirty="0" err="1">
                <a:solidFill>
                  <a:srgbClr val="0070C0"/>
                </a:solidFill>
              </a:rPr>
              <a:t>V</a:t>
            </a:r>
            <a:r>
              <a:rPr lang="en-US" dirty="0" err="1" smtClean="0">
                <a:solidFill>
                  <a:srgbClr val="0070C0"/>
                </a:solidFill>
              </a:rPr>
              <a:t>iajar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0" y="1066800"/>
            <a:ext cx="7620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85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do you guys do </a:t>
            </a:r>
            <a:r>
              <a:rPr lang="en-US" dirty="0" smtClean="0"/>
              <a:t>during the weekend?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Do you guys do </a:t>
            </a:r>
            <a:r>
              <a:rPr lang="en-US" u="sng" dirty="0" smtClean="0">
                <a:solidFill>
                  <a:srgbClr val="0070C0"/>
                </a:solidFill>
              </a:rPr>
              <a:t>something</a:t>
            </a:r>
            <a:r>
              <a:rPr lang="en-US" dirty="0" smtClean="0">
                <a:solidFill>
                  <a:srgbClr val="0070C0"/>
                </a:solidFill>
              </a:rPr>
              <a:t> during the </a:t>
            </a:r>
            <a:r>
              <a:rPr lang="en-US" i="1" dirty="0" smtClean="0">
                <a:solidFill>
                  <a:srgbClr val="00B050"/>
                </a:solidFill>
              </a:rPr>
              <a:t>summer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¿Qué hacen ustedes los fines de semana? </a:t>
            </a:r>
          </a:p>
          <a:p>
            <a:endParaRPr lang="es-ES" dirty="0">
              <a:solidFill>
                <a:srgbClr val="0070C0"/>
              </a:solidFill>
            </a:endParaRPr>
          </a:p>
          <a:p>
            <a:r>
              <a:rPr lang="es-ES" dirty="0" smtClean="0">
                <a:solidFill>
                  <a:srgbClr val="0070C0"/>
                </a:solidFill>
              </a:rPr>
              <a:t>¿Hacen ustedes </a:t>
            </a:r>
            <a:r>
              <a:rPr lang="es-ES" u="sng" dirty="0" smtClean="0">
                <a:solidFill>
                  <a:srgbClr val="0070C0"/>
                </a:solidFill>
              </a:rPr>
              <a:t>algo </a:t>
            </a:r>
            <a:r>
              <a:rPr lang="es-ES" dirty="0" smtClean="0">
                <a:solidFill>
                  <a:srgbClr val="0070C0"/>
                </a:solidFill>
              </a:rPr>
              <a:t>durante el </a:t>
            </a:r>
            <a:r>
              <a:rPr lang="es-ES" i="1" dirty="0" smtClean="0">
                <a:solidFill>
                  <a:srgbClr val="00B050"/>
                </a:solidFill>
              </a:rPr>
              <a:t>verano</a:t>
            </a:r>
            <a:r>
              <a:rPr lang="es-ES" dirty="0" smtClean="0">
                <a:solidFill>
                  <a:srgbClr val="0070C0"/>
                </a:solidFill>
              </a:rPr>
              <a:t>?   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4572000" y="1417638"/>
            <a:ext cx="76200" cy="544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1524000" cy="222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37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¿Qué hacen ustedes los fines de semana? 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solidFill>
                  <a:srgbClr val="0070C0"/>
                </a:solidFill>
              </a:rPr>
              <a:t>¿Hacen ustedes algo durante el </a:t>
            </a:r>
            <a:r>
              <a:rPr lang="es-ES" i="1" dirty="0" smtClean="0">
                <a:solidFill>
                  <a:srgbClr val="0070C0"/>
                </a:solidFill>
              </a:rPr>
              <a:t>verano</a:t>
            </a:r>
            <a:r>
              <a:rPr lang="es-ES" dirty="0" smtClean="0">
                <a:solidFill>
                  <a:srgbClr val="0070C0"/>
                </a:solidFill>
              </a:rPr>
              <a:t>? 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b="1" dirty="0" smtClean="0"/>
              <a:t>Salimos</a:t>
            </a:r>
            <a:r>
              <a:rPr lang="es-ES" dirty="0" smtClean="0"/>
              <a:t> </a:t>
            </a:r>
            <a:r>
              <a:rPr lang="es-ES" u="sng" dirty="0" smtClean="0"/>
              <a:t>juntos</a:t>
            </a:r>
            <a:r>
              <a:rPr lang="es-ES" dirty="0" smtClean="0"/>
              <a:t> y </a:t>
            </a:r>
            <a:r>
              <a:rPr lang="es-ES" b="1" dirty="0" smtClean="0"/>
              <a:t>visitamos</a:t>
            </a:r>
            <a:r>
              <a:rPr lang="es-ES" dirty="0" smtClean="0"/>
              <a:t> a nuestros abuelos. Casi siempre </a:t>
            </a:r>
            <a:r>
              <a:rPr lang="es-ES" b="1" dirty="0" smtClean="0"/>
              <a:t>cenamos</a:t>
            </a:r>
            <a:r>
              <a:rPr lang="es-ES" dirty="0" smtClean="0"/>
              <a:t> con ellos los domingos.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0070C0"/>
                </a:solidFill>
              </a:rPr>
              <a:t>Sí.  Siempre</a:t>
            </a:r>
            <a:r>
              <a:rPr lang="es-ES" b="1" dirty="0" smtClean="0">
                <a:solidFill>
                  <a:srgbClr val="0070C0"/>
                </a:solidFill>
              </a:rPr>
              <a:t> hacemos </a:t>
            </a:r>
            <a:r>
              <a:rPr lang="es-ES" dirty="0" smtClean="0">
                <a:solidFill>
                  <a:srgbClr val="0070C0"/>
                </a:solidFill>
              </a:rPr>
              <a:t>un viaje.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1143000"/>
            <a:ext cx="7620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599"/>
            <a:ext cx="2095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01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Vocab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Together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trip/vacation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Juntos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Un </a:t>
            </a:r>
            <a:r>
              <a:rPr lang="en-US" dirty="0" err="1"/>
              <a:t>viaje</a:t>
            </a:r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304800"/>
            <a:ext cx="76200" cy="655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1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tx1"/>
                </a:solidFill>
              </a:rPr>
              <a:t>YO</a:t>
            </a:r>
            <a:r>
              <a:rPr lang="en-US" dirty="0" smtClean="0">
                <a:solidFill>
                  <a:srgbClr val="FF0000"/>
                </a:solidFill>
              </a:rPr>
              <a:t>GO</a:t>
            </a:r>
            <a:r>
              <a:rPr lang="en-US" dirty="0" smtClean="0"/>
              <a:t>”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Yo</a:t>
            </a:r>
            <a:r>
              <a:rPr lang="en-US" dirty="0" err="1" smtClean="0">
                <a:solidFill>
                  <a:srgbClr val="FF0000"/>
                </a:solidFill>
              </a:rPr>
              <a:t>go</a:t>
            </a:r>
            <a:r>
              <a:rPr lang="en-US" dirty="0" smtClean="0"/>
              <a:t> verbs are verbs that are irregular in the </a:t>
            </a:r>
            <a:r>
              <a:rPr lang="en-US" dirty="0" err="1" smtClean="0"/>
              <a:t>yo</a:t>
            </a:r>
            <a:r>
              <a:rPr lang="en-US" dirty="0" smtClean="0"/>
              <a:t> form only.</a:t>
            </a:r>
          </a:p>
          <a:p>
            <a:endParaRPr lang="en-US" dirty="0"/>
          </a:p>
          <a:p>
            <a:r>
              <a:rPr lang="en-US" dirty="0" err="1" smtClean="0"/>
              <a:t>Hacer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Salir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25506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s-ES" b="1" u="sng" dirty="0" smtClean="0"/>
              <a:t>Hacer</a:t>
            </a:r>
            <a:r>
              <a:rPr lang="es-ES" dirty="0" smtClean="0"/>
              <a:t>:  </a:t>
            </a:r>
          </a:p>
          <a:p>
            <a:r>
              <a:rPr lang="es-ES" dirty="0" smtClean="0"/>
              <a:t>Hago</a:t>
            </a:r>
          </a:p>
          <a:p>
            <a:r>
              <a:rPr lang="es-ES" dirty="0" smtClean="0"/>
              <a:t>Haces</a:t>
            </a:r>
          </a:p>
          <a:p>
            <a:r>
              <a:rPr lang="es-ES" dirty="0" smtClean="0"/>
              <a:t>Hace</a:t>
            </a:r>
          </a:p>
          <a:p>
            <a:r>
              <a:rPr lang="es-ES" dirty="0" smtClean="0"/>
              <a:t>Hacemos </a:t>
            </a:r>
          </a:p>
          <a:p>
            <a:r>
              <a:rPr lang="es-ES" dirty="0" smtClean="0"/>
              <a:t>Hacen</a:t>
            </a:r>
          </a:p>
          <a:p>
            <a:endParaRPr lang="es-ES" dirty="0" smtClean="0"/>
          </a:p>
          <a:p>
            <a:r>
              <a:rPr lang="es-ES" b="1" u="sng" dirty="0" smtClean="0">
                <a:solidFill>
                  <a:srgbClr val="0070C0"/>
                </a:solidFill>
              </a:rPr>
              <a:t>Salir:</a:t>
            </a:r>
          </a:p>
          <a:p>
            <a:r>
              <a:rPr lang="es-ES" dirty="0" smtClean="0">
                <a:solidFill>
                  <a:srgbClr val="0070C0"/>
                </a:solidFill>
              </a:rPr>
              <a:t>Salgo</a:t>
            </a:r>
          </a:p>
          <a:p>
            <a:r>
              <a:rPr lang="es-ES" dirty="0" smtClean="0">
                <a:solidFill>
                  <a:srgbClr val="0070C0"/>
                </a:solidFill>
              </a:rPr>
              <a:t>Sales</a:t>
            </a:r>
          </a:p>
          <a:p>
            <a:r>
              <a:rPr lang="es-ES" dirty="0" smtClean="0">
                <a:solidFill>
                  <a:srgbClr val="0070C0"/>
                </a:solidFill>
              </a:rPr>
              <a:t>Sale </a:t>
            </a:r>
          </a:p>
          <a:p>
            <a:r>
              <a:rPr lang="es-ES" dirty="0" smtClean="0">
                <a:solidFill>
                  <a:srgbClr val="0070C0"/>
                </a:solidFill>
              </a:rPr>
              <a:t>Salimos</a:t>
            </a:r>
          </a:p>
          <a:p>
            <a:r>
              <a:rPr lang="es-ES" dirty="0" smtClean="0">
                <a:solidFill>
                  <a:srgbClr val="0070C0"/>
                </a:solidFill>
              </a:rPr>
              <a:t>Salen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17716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2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 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105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a direct object refers to a person who receives the action of the verb, use the “personal a” before the noun.  If the direct object is a place or thing, </a:t>
            </a:r>
            <a:r>
              <a:rPr lang="en-US" dirty="0" smtClean="0"/>
              <a:t>no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personal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dirty="0" smtClean="0"/>
              <a:t>is used.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Example: 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Visito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rgbClr val="0070C0"/>
                </a:solidFill>
              </a:rPr>
              <a:t>mis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tíos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en Guatemala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veranos</a:t>
            </a:r>
            <a:r>
              <a:rPr lang="en-US" dirty="0" smtClean="0"/>
              <a:t>.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con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visitamos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ruinas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mayas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29000" y="1295400"/>
            <a:ext cx="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4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263</TotalTime>
  <Words>201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DISCUSSING THINGS A FAMILY DOES TOGETHER  6.2 </vt:lpstr>
      <vt:lpstr>New Verbs &amp; Review</vt:lpstr>
      <vt:lpstr>PowerPoint Presentation</vt:lpstr>
      <vt:lpstr>Example responses</vt:lpstr>
      <vt:lpstr>Extra Vocab </vt:lpstr>
      <vt:lpstr>“YOGO” Verbs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DISCUSSING THINGS A FAMILY DOES TOGETHER 5.2</dc:title>
  <dc:creator>Dianna V. Serrato</dc:creator>
  <cp:lastModifiedBy>Dianna V. Serrato</cp:lastModifiedBy>
  <cp:revision>11</cp:revision>
  <dcterms:created xsi:type="dcterms:W3CDTF">2013-01-28T22:56:05Z</dcterms:created>
  <dcterms:modified xsi:type="dcterms:W3CDTF">2013-01-29T18:58:51Z</dcterms:modified>
</cp:coreProperties>
</file>