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2" r:id="rId4"/>
    <p:sldId id="264" r:id="rId5"/>
    <p:sldId id="273" r:id="rId6"/>
    <p:sldId id="262" r:id="rId7"/>
    <p:sldId id="267" r:id="rId8"/>
    <p:sldId id="266" r:id="rId9"/>
    <p:sldId id="265" r:id="rId10"/>
    <p:sldId id="263" r:id="rId11"/>
    <p:sldId id="270" r:id="rId12"/>
    <p:sldId id="271" r:id="rId13"/>
    <p:sldId id="257" r:id="rId14"/>
    <p:sldId id="258" r:id="rId15"/>
    <p:sldId id="259" r:id="rId16"/>
    <p:sldId id="260" r:id="rId17"/>
    <p:sldId id="277" r:id="rId18"/>
    <p:sldId id="274" r:id="rId19"/>
    <p:sldId id="275" r:id="rId20"/>
    <p:sldId id="276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41D3-6AF1-4AC1-A6F9-D031A125D30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C836-5191-4258-A995-4B6C64BA9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41D3-6AF1-4AC1-A6F9-D031A125D30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C836-5191-4258-A995-4B6C64BA9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41D3-6AF1-4AC1-A6F9-D031A125D30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C836-5191-4258-A995-4B6C64BA9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41D3-6AF1-4AC1-A6F9-D031A125D30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C836-5191-4258-A995-4B6C64BA9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41D3-6AF1-4AC1-A6F9-D031A125D30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C836-5191-4258-A995-4B6C64BA9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41D3-6AF1-4AC1-A6F9-D031A125D30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C836-5191-4258-A995-4B6C64BA9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41D3-6AF1-4AC1-A6F9-D031A125D30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C836-5191-4258-A995-4B6C64BA9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41D3-6AF1-4AC1-A6F9-D031A125D30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C836-5191-4258-A995-4B6C64BA9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41D3-6AF1-4AC1-A6F9-D031A125D30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C836-5191-4258-A995-4B6C64BA9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41D3-6AF1-4AC1-A6F9-D031A125D30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C836-5191-4258-A995-4B6C64BA9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D41D3-6AF1-4AC1-A6F9-D031A125D30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C836-5191-4258-A995-4B6C64BA90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D41D3-6AF1-4AC1-A6F9-D031A125D30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1C836-5191-4258-A995-4B6C64BA90F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1470025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Talking About Your Daily Routine</a:t>
            </a:r>
            <a:endParaRPr lang="en-US" sz="8800" dirty="0">
              <a:solidFill>
                <a:schemeClr val="tx2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encrypted-tbn2.gstatic.com/images?q=tbn:ANd9GcSPOqjnOMG6VoJFMlwBMTp8SPKto65GGov65c5anPzEMFtAUWy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743200"/>
            <a:ext cx="5465296" cy="41148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encrypted-tbn2.gstatic.com/images?q=tbn:ANd9GcRvxJ9l-7oAxm4NJs81HMkKcCV6oQzpCESlUyoRopYAN_0VXo_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"/>
            <a:ext cx="4772025" cy="528731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096000" y="1828800"/>
            <a:ext cx="20658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mirarse</a:t>
            </a:r>
            <a:endParaRPr lang="en-US" sz="4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s://encrypted-tbn2.gstatic.com/images?q=tbn:ANd9GcSpTKS1T8CXWfWw0lUZatgo_4w111sLlZfa8oDf6xJtsJEutYD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838200"/>
            <a:ext cx="5486400" cy="536555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400800" y="1963783"/>
            <a:ext cx="26468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*</a:t>
            </a:r>
            <a:r>
              <a:rPr lang="en-US" sz="4800" dirty="0" err="1" smtClean="0"/>
              <a:t>afeitarse</a:t>
            </a:r>
            <a:endParaRPr lang="en-US" sz="4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s://encrypted-tbn0.gstatic.com/images?q=tbn:ANd9GcRGrRGRs_kOu59Z81A2ZukLS8Frez6ROK1hq65JnORwRBM7Oph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4953000" cy="4333877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957354" y="1504493"/>
            <a:ext cx="411734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dirty="0" smtClean="0"/>
              <a:t>Cepillarse los dientes</a:t>
            </a:r>
          </a:p>
          <a:p>
            <a:endParaRPr lang="es-CO" sz="3600" dirty="0" smtClean="0"/>
          </a:p>
          <a:p>
            <a:r>
              <a:rPr lang="es-CO" sz="3600" dirty="0" smtClean="0"/>
              <a:t>Lavarse los dientes </a:t>
            </a:r>
            <a:endParaRPr lang="es-CO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Reflexive Verbs: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</a:t>
            </a:r>
            <a:r>
              <a:rPr lang="en-US" dirty="0" smtClean="0"/>
              <a:t>a reflexive verb, the action reflects back on the subject.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 wash myself.</a:t>
            </a:r>
          </a:p>
          <a:p>
            <a:r>
              <a:rPr lang="en-US" dirty="0" smtClean="0"/>
              <a:t>The infinitives have </a:t>
            </a:r>
            <a:r>
              <a:rPr lang="en-US" dirty="0" smtClean="0">
                <a:solidFill>
                  <a:srgbClr val="FFFF00"/>
                </a:solidFill>
              </a:rPr>
              <a:t>–se </a:t>
            </a:r>
            <a:r>
              <a:rPr lang="en-US" dirty="0" smtClean="0"/>
              <a:t>attached to them 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Lavar</a:t>
            </a:r>
            <a:r>
              <a:rPr lang="en-US" dirty="0" err="1" smtClean="0">
                <a:solidFill>
                  <a:srgbClr val="FFFF00"/>
                </a:solidFill>
              </a:rPr>
              <a:t>se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0" y="1524000"/>
            <a:ext cx="0" cy="533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Reflexive verbs with parts of the body.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When using a reflexive with a part of the body use a </a:t>
            </a:r>
            <a:r>
              <a:rPr lang="en-US" dirty="0" smtClean="0">
                <a:solidFill>
                  <a:srgbClr val="FFFF00"/>
                </a:solidFill>
              </a:rPr>
              <a:t>definite</a:t>
            </a:r>
            <a:r>
              <a:rPr lang="en-US" dirty="0" smtClean="0"/>
              <a:t> article. 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lavo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el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lavo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las</a:t>
            </a:r>
            <a:r>
              <a:rPr lang="en-US" dirty="0" smtClean="0"/>
              <a:t> </a:t>
            </a:r>
            <a:r>
              <a:rPr lang="en-US" dirty="0" err="1" smtClean="0"/>
              <a:t>manos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19600" y="1371600"/>
            <a:ext cx="0" cy="548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Reflexive Pronouns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990600"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Plura</a:t>
                      </a:r>
                      <a:endParaRPr lang="en-US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Me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err="1" smtClean="0"/>
                        <a:t>Nos</a:t>
                      </a:r>
                      <a:endParaRPr lang="en-US" sz="3600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X</a:t>
                      </a:r>
                      <a:endParaRPr lang="en-US" sz="3600" dirty="0"/>
                    </a:p>
                  </a:txBody>
                  <a:tcPr/>
                </a:tc>
              </a:tr>
              <a:tr h="9906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Se 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4114800" y="1447800"/>
            <a:ext cx="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Conjugation of Reflexive Verbs in the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present tense.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sz="4000" dirty="0" smtClean="0"/>
              <a:t>Afeitar</a:t>
            </a:r>
            <a:r>
              <a:rPr lang="es-AR" sz="4000" dirty="0" smtClean="0">
                <a:solidFill>
                  <a:srgbClr val="FFFF00"/>
                </a:solidFill>
              </a:rPr>
              <a:t>se</a:t>
            </a:r>
            <a:r>
              <a:rPr lang="es-AR" sz="4000" dirty="0" smtClean="0"/>
              <a:t> </a:t>
            </a:r>
          </a:p>
          <a:p>
            <a:endParaRPr lang="es-AR" sz="4000" dirty="0" smtClean="0"/>
          </a:p>
          <a:p>
            <a:r>
              <a:rPr lang="es-AR" sz="4000" dirty="0" smtClean="0"/>
              <a:t>Afeitar</a:t>
            </a:r>
          </a:p>
          <a:p>
            <a:endParaRPr lang="es-AR" sz="4000" dirty="0" smtClean="0"/>
          </a:p>
          <a:p>
            <a:r>
              <a:rPr lang="es-AR" sz="4000" dirty="0" smtClean="0">
                <a:solidFill>
                  <a:srgbClr val="FFFF00"/>
                </a:solidFill>
              </a:rPr>
              <a:t>Me</a:t>
            </a:r>
            <a:r>
              <a:rPr lang="es-AR" sz="4000" dirty="0" smtClean="0"/>
              <a:t> afeit</a:t>
            </a:r>
            <a:r>
              <a:rPr lang="es-AR" sz="4000" u="sng" dirty="0" smtClean="0">
                <a:solidFill>
                  <a:schemeClr val="tx2">
                    <a:lumMod val="75000"/>
                  </a:schemeClr>
                </a:solidFill>
              </a:rPr>
              <a:t>ar</a:t>
            </a:r>
          </a:p>
          <a:p>
            <a:endParaRPr lang="es-AR" sz="4000" dirty="0" smtClean="0"/>
          </a:p>
          <a:p>
            <a:r>
              <a:rPr lang="es-AR" sz="4000" dirty="0" smtClean="0"/>
              <a:t>Me afeit</a:t>
            </a:r>
            <a:r>
              <a:rPr lang="es-AR" sz="4000" dirty="0" smtClean="0">
                <a:solidFill>
                  <a:srgbClr val="FFFF00"/>
                </a:solidFill>
              </a:rPr>
              <a:t>o</a:t>
            </a:r>
            <a:r>
              <a:rPr lang="es-AR" sz="4000" dirty="0" smtClean="0"/>
              <a:t> </a:t>
            </a:r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324600" y="1600200"/>
            <a:ext cx="7620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urved Down Arrow 5"/>
          <p:cNvSpPr/>
          <p:nvPr/>
        </p:nvSpPr>
        <p:spPr>
          <a:xfrm rot="10800000">
            <a:off x="4648200" y="2209800"/>
            <a:ext cx="2206752" cy="609600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343400" y="1447800"/>
            <a:ext cx="0" cy="541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Conjugation in the </a:t>
            </a:r>
            <a:r>
              <a:rPr lang="en-US" dirty="0" err="1" smtClean="0"/>
              <a:t>preterite</a:t>
            </a:r>
            <a:r>
              <a:rPr lang="en-US" dirty="0" smtClean="0"/>
              <a:t> tense.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Me </a:t>
            </a:r>
            <a:r>
              <a:rPr lang="en-US" dirty="0" err="1" smtClean="0"/>
              <a:t>afeit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é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afeitast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e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/>
              <a:t>Se </a:t>
            </a:r>
            <a:r>
              <a:rPr lang="en-US" dirty="0" err="1" smtClean="0"/>
              <a:t>afeit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ó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afeit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amos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dirty="0" smtClean="0"/>
              <a:t>Se </a:t>
            </a:r>
            <a:r>
              <a:rPr lang="en-US" dirty="0" err="1" smtClean="0"/>
              <a:t>afeit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aron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388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El </a:t>
            </a:r>
            <a:r>
              <a:rPr lang="es-MX" dirty="0" smtClean="0"/>
              <a:t>espejo</a:t>
            </a:r>
          </a:p>
          <a:p>
            <a:endParaRPr lang="es-MX" dirty="0"/>
          </a:p>
          <a:p>
            <a:endParaRPr lang="en-US" dirty="0"/>
          </a:p>
          <a:p>
            <a:r>
              <a:rPr lang="es-MX" dirty="0"/>
              <a:t>El cepillo de </a:t>
            </a:r>
            <a:r>
              <a:rPr lang="es-MX" dirty="0" smtClean="0"/>
              <a:t>dientes</a:t>
            </a:r>
          </a:p>
          <a:p>
            <a:endParaRPr lang="es-MX" dirty="0"/>
          </a:p>
          <a:p>
            <a:endParaRPr lang="en-US" dirty="0"/>
          </a:p>
          <a:p>
            <a:r>
              <a:rPr lang="es-MX" dirty="0"/>
              <a:t>La pasta de dientes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6146" name="Picture 2" descr="https://encrypted-tbn1.gstatic.com/images?q=tbn:ANd9GcTIMbLoXUlDIXwZ3HXSPTKN_AmbQX1jw0R0r7mYWMtk2A9o_1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447800"/>
            <a:ext cx="1085850" cy="1295401"/>
          </a:xfrm>
          <a:prstGeom prst="rect">
            <a:avLst/>
          </a:prstGeom>
          <a:noFill/>
        </p:spPr>
      </p:pic>
      <p:pic>
        <p:nvPicPr>
          <p:cNvPr id="6148" name="Picture 4" descr="https://encrypted-tbn1.gstatic.com/images?q=tbn:ANd9GcTwEKgbSZpUxpwaTjm8VBAm0lcoqye8l0ZM-gSgN00NMuNRWDb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895600"/>
            <a:ext cx="3086100" cy="1485900"/>
          </a:xfrm>
          <a:prstGeom prst="rect">
            <a:avLst/>
          </a:prstGeom>
          <a:noFill/>
        </p:spPr>
      </p:pic>
      <p:pic>
        <p:nvPicPr>
          <p:cNvPr id="6150" name="Picture 6" descr="https://encrypted-tbn3.gstatic.com/images?q=tbn:ANd9GcTCFJ5TcUwCTgAIbhKeXngj0mlqBWrJU82jIzMqKLWffMKHVRT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4724400"/>
            <a:ext cx="3028950" cy="15144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El jabón</a:t>
            </a:r>
          </a:p>
          <a:p>
            <a:endParaRPr lang="es-MX" dirty="0"/>
          </a:p>
          <a:p>
            <a:endParaRPr lang="en-US" dirty="0" smtClean="0"/>
          </a:p>
          <a:p>
            <a:r>
              <a:rPr lang="es-MX" dirty="0" smtClean="0"/>
              <a:t>El champú</a:t>
            </a:r>
          </a:p>
          <a:p>
            <a:endParaRPr lang="es-MX" dirty="0"/>
          </a:p>
          <a:p>
            <a:endParaRPr lang="en-US" dirty="0" smtClean="0"/>
          </a:p>
          <a:p>
            <a:r>
              <a:rPr lang="es-MX" dirty="0" smtClean="0"/>
              <a:t>La toalla</a:t>
            </a:r>
            <a:endParaRPr lang="en-US" dirty="0" smtClean="0"/>
          </a:p>
          <a:p>
            <a:endParaRPr lang="en-US" dirty="0" smtClean="0"/>
          </a:p>
          <a:p>
            <a:r>
              <a:rPr lang="es-MX" dirty="0" smtClean="0"/>
              <a:t> 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5122" name="Picture 2" descr="https://encrypted-tbn2.gstatic.com/images?q=tbn:ANd9GcSRgiYPjIhb3knlQ-P_MwjeJsilN0KmUJl-r02f9flE5KB2Gdn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4800600"/>
            <a:ext cx="2495550" cy="1838325"/>
          </a:xfrm>
          <a:prstGeom prst="rect">
            <a:avLst/>
          </a:prstGeom>
          <a:noFill/>
        </p:spPr>
      </p:pic>
      <p:pic>
        <p:nvPicPr>
          <p:cNvPr id="5124" name="Picture 4" descr="https://encrypted-tbn0.gstatic.com/images?q=tbn:ANd9GcQRbjIYZ23MbDL8y1KjDiuaZmXMXZQEnR6gjKYZUoTORx7pbHVV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81000"/>
            <a:ext cx="2143125" cy="2143125"/>
          </a:xfrm>
          <a:prstGeom prst="rect">
            <a:avLst/>
          </a:prstGeom>
          <a:noFill/>
        </p:spPr>
      </p:pic>
      <p:pic>
        <p:nvPicPr>
          <p:cNvPr id="5126" name="Picture 6" descr="https://encrypted-tbn2.gstatic.com/images?q=tbn:ANd9GcT85pmDv5lKiZeGGxCJ1-BTXzpw5ITQ7GZh2a9j9ynM2to-UoJ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743200"/>
            <a:ext cx="1685925" cy="168592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encrypted-tbn0.gstatic.com/images?q=tbn:ANd9GcTKI6WwhHnDBkGEpxgh_vCUzzbJ2p_imeqRjAiywcCWw2oxnX3Ia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5862" y="609600"/>
            <a:ext cx="6533322" cy="44196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200400" y="5181600"/>
            <a:ext cx="2144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acostarse</a:t>
            </a:r>
            <a:endParaRPr lang="en-US" sz="4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MX" dirty="0" smtClean="0"/>
              <a:t>La secadora de pelo</a:t>
            </a:r>
            <a:endParaRPr lang="en-US" dirty="0" smtClean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El cepillo</a:t>
            </a:r>
          </a:p>
          <a:p>
            <a:endParaRPr lang="es-MX" dirty="0"/>
          </a:p>
          <a:p>
            <a:endParaRPr lang="en-US" dirty="0" smtClean="0"/>
          </a:p>
          <a:p>
            <a:r>
              <a:rPr lang="es-MX" dirty="0" smtClean="0"/>
              <a:t>El peine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100" name="Picture 4" descr="http://ts3.mm.bing.net/th?id=H.4788098982281270&amp;pid=1.7&amp;w=132&amp;h=140&amp;c=7&amp;rs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895600"/>
            <a:ext cx="1257300" cy="1333501"/>
          </a:xfrm>
          <a:prstGeom prst="rect">
            <a:avLst/>
          </a:prstGeom>
          <a:noFill/>
        </p:spPr>
      </p:pic>
      <p:pic>
        <p:nvPicPr>
          <p:cNvPr id="4102" name="Picture 6" descr="http://ts3.mm.bing.net/th?id=I.4989704755937710&amp;pid=1.7&amp;w=227&amp;h=139&amp;c=7&amp;rs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876800"/>
            <a:ext cx="2162175" cy="1323975"/>
          </a:xfrm>
          <a:prstGeom prst="rect">
            <a:avLst/>
          </a:prstGeom>
          <a:noFill/>
        </p:spPr>
      </p:pic>
      <p:pic>
        <p:nvPicPr>
          <p:cNvPr id="4104" name="Picture 8" descr="http://ts1.mm.bing.net/th?id=I.4730546463638088&amp;pid=1.7&amp;w=174&amp;h=145&amp;c=7&amp;rs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066800"/>
            <a:ext cx="1657350" cy="13811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despertador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633" y="2057400"/>
            <a:ext cx="2773892" cy="3056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938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s://encrypted-tbn3.gstatic.com/images?q=tbn:ANd9GcQCv24pBWu9ziDUYYsT0iMOabFEx7-oWXJ38-iUKPT9tiLxYlhpNt9Ky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685800"/>
            <a:ext cx="4970966" cy="44958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124200" y="5410200"/>
            <a:ext cx="200420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Cepillarse</a:t>
            </a:r>
            <a:endParaRPr lang="en-US" sz="3600" dirty="0" smtClean="0"/>
          </a:p>
          <a:p>
            <a:r>
              <a:rPr lang="en-US" sz="3600" dirty="0" err="1" smtClean="0"/>
              <a:t>Peinarse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encrypted-tbn2.gstatic.com/images?q=tbn:ANd9GcSDHhs13A3tETADYDGR9PE8Z0bHAivJaI80XAlrkEz77mLdieND3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990600"/>
            <a:ext cx="5638800" cy="471818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029200" y="304800"/>
            <a:ext cx="1673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bañarse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s://encrypted-tbn0.gstatic.com/images?q=tbn:ANd9GcTGi6ElGsEAVleWqiROjU4nkjAYQvWn_pXTBOMUnID4O6ZZU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8287378" cy="31242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581400" y="533400"/>
            <a:ext cx="26934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* </a:t>
            </a:r>
            <a:r>
              <a:rPr lang="en-US" sz="3600" dirty="0" err="1" smtClean="0"/>
              <a:t>maquillarse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2.gstatic.com/images?q=tbn:ANd9GcTL7YgZQXJQgZprIkQ9k8nDQA3jyFCNFYZRCvAjbLl7Zboe80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762000"/>
            <a:ext cx="4800600" cy="492061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629400" y="1676399"/>
            <a:ext cx="21571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despertarse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s://encrypted-tbn1.gstatic.com/images?q=tbn:ANd9GcSlApKK_KloFi5-VQkbXIKTo1bRrz6BiREUDuq-wP3RWYrQmLx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1012" y="522040"/>
            <a:ext cx="3400425" cy="573944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09600" y="2514600"/>
            <a:ext cx="30871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Vestirse</a:t>
            </a:r>
            <a:r>
              <a:rPr lang="en-US" sz="3600" dirty="0" smtClean="0"/>
              <a:t> </a:t>
            </a:r>
          </a:p>
          <a:p>
            <a:endParaRPr lang="en-US" sz="3600" dirty="0"/>
          </a:p>
          <a:p>
            <a:r>
              <a:rPr lang="en-US" sz="3600" dirty="0" err="1" smtClean="0"/>
              <a:t>Ponerse</a:t>
            </a:r>
            <a:r>
              <a:rPr lang="en-US" sz="3600" dirty="0" smtClean="0"/>
              <a:t> la </a:t>
            </a:r>
            <a:r>
              <a:rPr lang="en-US" sz="3600" dirty="0" err="1" smtClean="0"/>
              <a:t>ropa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s://encrypted-tbn3.gstatic.com/images?q=tbn:ANd9GcRrjJXAAFF7J93p9_oIH88CG0Ssls2TA2aKWDdK35Zpgv2T2AXL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866344"/>
            <a:ext cx="4268319" cy="522965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172200" y="2286000"/>
            <a:ext cx="2968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*</a:t>
            </a:r>
            <a:r>
              <a:rPr lang="es-CO" sz="3200" dirty="0" smtClean="0"/>
              <a:t>Secarse el pelo.</a:t>
            </a:r>
            <a:endParaRPr lang="es-CO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2.gstatic.com/images?q=tbn:ANd9GcRputnISZUZJr4Zq6F9t3m_ZxuuJiTigGvkjl9j7Zt10OYcIs_h4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143000"/>
            <a:ext cx="5191125" cy="519112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096000" y="2050868"/>
            <a:ext cx="27334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*</a:t>
            </a:r>
            <a:r>
              <a:rPr lang="en-US" sz="4400" dirty="0" err="1" smtClean="0"/>
              <a:t>Ducharse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166</Words>
  <Application>Microsoft Office PowerPoint</Application>
  <PresentationFormat>On-screen Show (4:3)</PresentationFormat>
  <Paragraphs>76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Talking About Your Daily Routine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`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Your Daily Routine</dc:title>
  <dc:creator>Ricardo Romo</dc:creator>
  <cp:lastModifiedBy>Dianna V. Serrato</cp:lastModifiedBy>
  <cp:revision>3</cp:revision>
  <dcterms:created xsi:type="dcterms:W3CDTF">2012-10-14T21:38:27Z</dcterms:created>
  <dcterms:modified xsi:type="dcterms:W3CDTF">2012-10-15T22:23:31Z</dcterms:modified>
</cp:coreProperties>
</file>