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3CDB-E0B2-4D3F-A146-060A766695B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970D5ED-94BE-4CA6-9415-7F1CA4EA38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3CDB-E0B2-4D3F-A146-060A766695B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D5ED-94BE-4CA6-9415-7F1CA4EA3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3CDB-E0B2-4D3F-A146-060A766695B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D5ED-94BE-4CA6-9415-7F1CA4EA3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3CDB-E0B2-4D3F-A146-060A766695B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D5ED-94BE-4CA6-9415-7F1CA4EA38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3CDB-E0B2-4D3F-A146-060A766695B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970D5ED-94BE-4CA6-9415-7F1CA4EA3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3CDB-E0B2-4D3F-A146-060A766695B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D5ED-94BE-4CA6-9415-7F1CA4EA38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3CDB-E0B2-4D3F-A146-060A766695B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D5ED-94BE-4CA6-9415-7F1CA4EA38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3CDB-E0B2-4D3F-A146-060A766695B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D5ED-94BE-4CA6-9415-7F1CA4EA3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3CDB-E0B2-4D3F-A146-060A766695B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D5ED-94BE-4CA6-9415-7F1CA4EA3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3CDB-E0B2-4D3F-A146-060A766695B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D5ED-94BE-4CA6-9415-7F1CA4EA38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3CDB-E0B2-4D3F-A146-060A766695B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970D5ED-94BE-4CA6-9415-7F1CA4EA38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563CDB-E0B2-4D3F-A146-060A766695B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970D5ED-94BE-4CA6-9415-7F1CA4EA387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Talking About Your Daily Routine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Comic Sans MS" pitchFamily="66" charset="0"/>
              </a:rPr>
              <a:t>What is your daily routine?</a:t>
            </a:r>
            <a:endParaRPr lang="en-US" sz="4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s-MX" sz="4000" dirty="0" smtClean="0">
                <a:solidFill>
                  <a:srgbClr val="FFFF00"/>
                </a:solidFill>
                <a:latin typeface="Comic Sans MS" pitchFamily="66" charset="0"/>
              </a:rPr>
              <a:t>¿Cómo es un día típico?</a:t>
            </a:r>
            <a:endParaRPr lang="en-US" sz="40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endParaRPr lang="en-US" sz="4000" dirty="0">
              <a:solidFill>
                <a:srgbClr val="00206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343400" y="0"/>
            <a:ext cx="7620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Comic Sans MS" pitchFamily="66" charset="0"/>
              </a:rPr>
              <a:t>To explain your daily routine. </a:t>
            </a:r>
            <a:endParaRPr lang="en-US" sz="4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MX" sz="4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Por lo general</a:t>
            </a:r>
            <a:r>
              <a:rPr lang="es-MX" sz="4400" dirty="0" smtClean="0">
                <a:solidFill>
                  <a:srgbClr val="FFFF00"/>
                </a:solidFill>
                <a:latin typeface="Comic Sans MS" pitchFamily="66" charset="0"/>
              </a:rPr>
              <a:t>, me despierto </a:t>
            </a:r>
            <a:r>
              <a:rPr lang="es-MX" sz="4400" dirty="0" smtClean="0">
                <a:solidFill>
                  <a:srgbClr val="C00000"/>
                </a:solidFill>
                <a:latin typeface="Comic Sans MS" pitchFamily="66" charset="0"/>
              </a:rPr>
              <a:t>a las ocho.</a:t>
            </a:r>
            <a:r>
              <a:rPr lang="es-MX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en-US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724400" y="609600"/>
            <a:ext cx="76200" cy="624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How much time do you spend dressing yourself?</a:t>
            </a:r>
          </a:p>
          <a:p>
            <a:endParaRPr lang="en-US" sz="3600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endParaRPr lang="en-US" sz="3600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I spend a lot of time dressing myself.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sz="3500" dirty="0" smtClean="0">
                <a:solidFill>
                  <a:srgbClr val="FFFF00"/>
                </a:solidFill>
              </a:rPr>
              <a:t>¿</a:t>
            </a:r>
            <a:r>
              <a:rPr lang="es-MX" sz="3500" dirty="0" smtClean="0">
                <a:solidFill>
                  <a:srgbClr val="FFFF00"/>
                </a:solidFill>
                <a:latin typeface="Comic Sans MS" pitchFamily="66" charset="0"/>
              </a:rPr>
              <a:t>Cuánto tiempo gastas en vestirte?  </a:t>
            </a:r>
            <a:endParaRPr lang="en-US" sz="35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s-MX" sz="4300" dirty="0" smtClean="0">
                <a:solidFill>
                  <a:srgbClr val="FFFF00"/>
                </a:solidFill>
                <a:latin typeface="Comic Sans MS" pitchFamily="66" charset="0"/>
              </a:rPr>
              <a:t>Normalmente, gasto mucho tiempo en vestirme. </a:t>
            </a:r>
            <a:endParaRPr lang="en-US" sz="4300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48200" y="381000"/>
            <a:ext cx="0" cy="647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Do you shave everyday?</a:t>
            </a:r>
          </a:p>
          <a:p>
            <a:endParaRPr lang="en-US" sz="4000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4000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Always.</a:t>
            </a:r>
          </a:p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Sometimes.</a:t>
            </a:r>
          </a:p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Never.</a:t>
            </a:r>
            <a:endParaRPr lang="en-US" sz="40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sz="3200" dirty="0" smtClean="0">
                <a:solidFill>
                  <a:srgbClr val="FFFF00"/>
                </a:solidFill>
                <a:latin typeface="Comic Sans MS" pitchFamily="66" charset="0"/>
              </a:rPr>
              <a:t>¿Te afeitas todos los días? </a:t>
            </a:r>
          </a:p>
          <a:p>
            <a:endParaRPr lang="es-MX" sz="32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endParaRPr lang="es-MX" sz="32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endParaRPr lang="es-MX" sz="4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s-MX" sz="4400" dirty="0" smtClean="0">
                <a:solidFill>
                  <a:srgbClr val="FFFF00"/>
                </a:solidFill>
                <a:latin typeface="Comic Sans MS" pitchFamily="66" charset="0"/>
              </a:rPr>
              <a:t>Sí siempre. </a:t>
            </a:r>
            <a:endParaRPr lang="en-US" sz="4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s-MX" sz="4400" dirty="0" smtClean="0">
                <a:solidFill>
                  <a:srgbClr val="FFFF00"/>
                </a:solidFill>
                <a:latin typeface="Comic Sans MS" pitchFamily="66" charset="0"/>
              </a:rPr>
              <a:t>A veces.</a:t>
            </a:r>
            <a:endParaRPr lang="en-US" sz="4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s-MX" sz="4400" dirty="0" smtClean="0">
                <a:solidFill>
                  <a:srgbClr val="FFFF00"/>
                </a:solidFill>
                <a:latin typeface="Comic Sans MS" pitchFamily="66" charset="0"/>
              </a:rPr>
              <a:t>Nunca.</a:t>
            </a:r>
            <a:endParaRPr lang="en-US" sz="4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n-US" dirty="0" smtClean="0"/>
          </a:p>
        </p:txBody>
      </p:sp>
      <p:cxnSp>
        <p:nvCxnSpPr>
          <p:cNvPr id="6" name="Straight Connector 5"/>
          <p:cNvCxnSpPr>
            <a:stCxn id="2" idx="0"/>
          </p:cNvCxnSpPr>
          <p:nvPr/>
        </p:nvCxnSpPr>
        <p:spPr>
          <a:xfrm>
            <a:off x="4800600" y="274638"/>
            <a:ext cx="0" cy="6583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sz="4400" dirty="0">
                <a:solidFill>
                  <a:srgbClr val="FFFF00"/>
                </a:solidFill>
                <a:latin typeface="Comic Sans MS" pitchFamily="66" charset="0"/>
              </a:rPr>
              <a:t>¿</a:t>
            </a:r>
            <a:r>
              <a:rPr lang="es-ES" sz="4400" dirty="0">
                <a:solidFill>
                  <a:schemeClr val="bg1"/>
                </a:solidFill>
                <a:latin typeface="Comic Sans MS" pitchFamily="66" charset="0"/>
              </a:rPr>
              <a:t>Te</a:t>
            </a:r>
            <a:r>
              <a:rPr lang="es-ES" sz="4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s-ES" sz="4400" dirty="0" smtClean="0">
                <a:solidFill>
                  <a:srgbClr val="FFFF00"/>
                </a:solidFill>
                <a:latin typeface="Comic Sans MS" pitchFamily="66" charset="0"/>
              </a:rPr>
              <a:t>maquill</a:t>
            </a:r>
            <a:r>
              <a:rPr lang="es-ES" sz="4400" dirty="0" smtClean="0">
                <a:solidFill>
                  <a:schemeClr val="bg1"/>
                </a:solidFill>
                <a:latin typeface="Comic Sans MS" pitchFamily="66" charset="0"/>
              </a:rPr>
              <a:t>as</a:t>
            </a:r>
            <a:r>
              <a:rPr lang="es-ES" sz="4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s-ES" sz="4400" dirty="0">
                <a:solidFill>
                  <a:srgbClr val="FFFF00"/>
                </a:solidFill>
                <a:latin typeface="Comic Sans MS" pitchFamily="66" charset="0"/>
              </a:rPr>
              <a:t>todos los días?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Who’s the subject? 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47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sz="4000" dirty="0" smtClean="0">
                <a:solidFill>
                  <a:srgbClr val="FFFF00"/>
                </a:solidFill>
                <a:latin typeface="Comic Sans MS" pitchFamily="66" charset="0"/>
              </a:rPr>
              <a:t>¿</a:t>
            </a:r>
            <a:r>
              <a:rPr lang="es-ES" sz="4000" dirty="0" smtClean="0">
                <a:solidFill>
                  <a:schemeClr val="bg1"/>
                </a:solidFill>
                <a:latin typeface="Comic Sans MS" pitchFamily="66" charset="0"/>
              </a:rPr>
              <a:t>Se</a:t>
            </a:r>
            <a:r>
              <a:rPr lang="es-ES" sz="4000" dirty="0" smtClean="0">
                <a:solidFill>
                  <a:srgbClr val="FFFF00"/>
                </a:solidFill>
                <a:latin typeface="Comic Sans MS" pitchFamily="66" charset="0"/>
              </a:rPr>
              <a:t> cepill</a:t>
            </a:r>
            <a:r>
              <a:rPr lang="es-ES" sz="4000" dirty="0" smtClean="0">
                <a:solidFill>
                  <a:schemeClr val="bg1"/>
                </a:solidFill>
                <a:latin typeface="Comic Sans MS" pitchFamily="66" charset="0"/>
              </a:rPr>
              <a:t>an</a:t>
            </a:r>
            <a:r>
              <a:rPr lang="es-ES" sz="4000" dirty="0" smtClean="0">
                <a:solidFill>
                  <a:srgbClr val="FFFF00"/>
                </a:solidFill>
                <a:latin typeface="Comic Sans MS" pitchFamily="66" charset="0"/>
              </a:rPr>
              <a:t> los dientes </a:t>
            </a:r>
            <a:r>
              <a:rPr lang="es-ES" sz="4000" dirty="0">
                <a:solidFill>
                  <a:srgbClr val="FFFF00"/>
                </a:solidFill>
                <a:latin typeface="Comic Sans MS" pitchFamily="66" charset="0"/>
              </a:rPr>
              <a:t>todos los días?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</a:rPr>
              <a:t>Who’s the subject? </a:t>
            </a:r>
            <a:endParaRPr lang="en-US" sz="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16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sz="4800" dirty="0" smtClean="0">
                <a:solidFill>
                  <a:srgbClr val="FFFF00"/>
                </a:solidFill>
                <a:latin typeface="Comic Sans MS" pitchFamily="66" charset="0"/>
              </a:rPr>
              <a:t>¿</a:t>
            </a:r>
            <a:r>
              <a:rPr lang="es-ES" sz="4800" dirty="0" smtClean="0">
                <a:solidFill>
                  <a:schemeClr val="bg1"/>
                </a:solidFill>
                <a:latin typeface="Comic Sans MS" pitchFamily="66" charset="0"/>
              </a:rPr>
              <a:t>Se</a:t>
            </a:r>
            <a:r>
              <a:rPr lang="es-ES" sz="4800" dirty="0" smtClean="0">
                <a:solidFill>
                  <a:srgbClr val="FFFF00"/>
                </a:solidFill>
                <a:latin typeface="Comic Sans MS" pitchFamily="66" charset="0"/>
              </a:rPr>
              <a:t> cepill</a:t>
            </a:r>
            <a:r>
              <a:rPr lang="es-ES" sz="4800" dirty="0" smtClean="0">
                <a:solidFill>
                  <a:schemeClr val="bg1"/>
                </a:solidFill>
                <a:latin typeface="Comic Sans MS" pitchFamily="66" charset="0"/>
              </a:rPr>
              <a:t>a</a:t>
            </a:r>
            <a:r>
              <a:rPr lang="es-ES" sz="4800" dirty="0" smtClean="0">
                <a:solidFill>
                  <a:srgbClr val="FFFF00"/>
                </a:solidFill>
                <a:latin typeface="Comic Sans MS" pitchFamily="66" charset="0"/>
              </a:rPr>
              <a:t> el pelo todos los días? </a:t>
            </a:r>
            <a:endParaRPr lang="es-ES" sz="4800" dirty="0">
              <a:solidFill>
                <a:srgbClr val="FFFF00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Who’s the subject?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1">
      <a:dk1>
        <a:srgbClr val="0000CC"/>
      </a:dk1>
      <a:lt1>
        <a:srgbClr val="FFC000"/>
      </a:lt1>
      <a:dk2>
        <a:srgbClr val="00B0F0"/>
      </a:dk2>
      <a:lt2>
        <a:srgbClr val="5F497A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205</TotalTime>
  <Words>130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Talking About Your Daily Routine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Your Daily Routine</dc:title>
  <dc:creator>Ricardo Romo</dc:creator>
  <cp:lastModifiedBy>Dianna V. Serrato</cp:lastModifiedBy>
  <cp:revision>3</cp:revision>
  <dcterms:created xsi:type="dcterms:W3CDTF">2012-10-14T22:23:51Z</dcterms:created>
  <dcterms:modified xsi:type="dcterms:W3CDTF">2012-10-17T22:33:58Z</dcterms:modified>
</cp:coreProperties>
</file>