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8CE1-1D88-41F4-8DFE-F757C69CF8E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897D2-ACE1-4C7A-A33E-D62B66222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97D2-ACE1-4C7A-A33E-D62B66222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97D2-ACE1-4C7A-A33E-D62B66222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97D2-ACE1-4C7A-A33E-D62B66222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D2BF1DA-8E21-4F83-8BCB-25772B7C18EE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694B1DD-CB6D-4243-9922-535DC49D3D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Talking about hobbies and pastimes; saying how long </a:t>
            </a:r>
            <a:r>
              <a:rPr lang="en-US" dirty="0" err="1" smtClean="0"/>
              <a:t>someththing</a:t>
            </a:r>
            <a:r>
              <a:rPr lang="en-US" dirty="0" smtClean="0"/>
              <a:t> has been going 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Tercer</a:t>
            </a:r>
            <a:r>
              <a:rPr lang="en-US" dirty="0" smtClean="0"/>
              <a:t> Paso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93481"/>
            <a:ext cx="1905000" cy="140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2176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42174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6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ask about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someone’s hobbies and pastimes</a:t>
            </a:r>
            <a:r>
              <a:rPr lang="en-US" dirty="0"/>
              <a:t>, say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ask what is someone’s favorite </a:t>
            </a:r>
            <a:r>
              <a:rPr lang="en-US" dirty="0">
                <a:solidFill>
                  <a:schemeClr val="accent3"/>
                </a:solidFill>
              </a:rPr>
              <a:t>pastime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En tus </a:t>
            </a:r>
            <a:r>
              <a:rPr lang="es-ES" dirty="0">
                <a:solidFill>
                  <a:srgbClr val="7030A0"/>
                </a:solidFill>
              </a:rPr>
              <a:t>ratos libres</a:t>
            </a:r>
            <a:r>
              <a:rPr lang="es-ES" dirty="0"/>
              <a:t>, ¿qué te gusta hacer</a:t>
            </a:r>
            <a:r>
              <a:rPr lang="es-ES" dirty="0" smtClean="0"/>
              <a:t>?</a:t>
            </a:r>
          </a:p>
          <a:p>
            <a:endParaRPr lang="es-ES" dirty="0"/>
          </a:p>
          <a:p>
            <a:pPr marL="45720" indent="0">
              <a:buNone/>
            </a:pPr>
            <a:endParaRPr lang="es-ES" dirty="0" smtClean="0"/>
          </a:p>
          <a:p>
            <a:pPr marL="45720" indent="0">
              <a:buNone/>
            </a:pPr>
            <a:endParaRPr lang="es-ES" dirty="0"/>
          </a:p>
          <a:p>
            <a:r>
              <a:rPr lang="es-ES" dirty="0"/>
              <a:t>¿Cuál es </a:t>
            </a:r>
            <a:r>
              <a:rPr lang="es-ES" dirty="0" smtClean="0"/>
              <a:t>tu </a:t>
            </a:r>
            <a:r>
              <a:rPr lang="es-ES" dirty="0" smtClean="0">
                <a:solidFill>
                  <a:schemeClr val="accent3"/>
                </a:solidFill>
              </a:rPr>
              <a:t>pasatiempo</a:t>
            </a:r>
            <a:r>
              <a:rPr lang="es-ES" dirty="0" smtClean="0"/>
              <a:t> </a:t>
            </a:r>
            <a:r>
              <a:rPr lang="es-ES" dirty="0"/>
              <a:t>favorito?</a:t>
            </a:r>
          </a:p>
          <a:p>
            <a:pPr marL="45720" indent="0">
              <a:buNone/>
            </a:pPr>
            <a:endParaRPr lang="es-ES" dirty="0"/>
          </a:p>
          <a:p>
            <a:endParaRPr lang="es-E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about hobbies and pastimes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600200"/>
            <a:ext cx="0" cy="510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6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say that you are </a:t>
            </a:r>
            <a:r>
              <a:rPr lang="en-US" dirty="0">
                <a:solidFill>
                  <a:schemeClr val="accent3"/>
                </a:solidFill>
              </a:rPr>
              <a:t>crazy</a:t>
            </a:r>
            <a:r>
              <a:rPr lang="en-US" dirty="0"/>
              <a:t> about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 am </a:t>
            </a:r>
            <a:r>
              <a:rPr lang="en-US" dirty="0">
                <a:solidFill>
                  <a:srgbClr val="0070C0"/>
                </a:solidFill>
              </a:rPr>
              <a:t>interested</a:t>
            </a:r>
            <a:r>
              <a:rPr lang="en-US" dirty="0"/>
              <a:t> </a:t>
            </a:r>
            <a:r>
              <a:rPr lang="en-US" dirty="0" smtClean="0"/>
              <a:t>in… 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91149" y="1752600"/>
            <a:ext cx="4648200" cy="4407408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Estoy </a:t>
            </a:r>
            <a:r>
              <a:rPr lang="es-ES" dirty="0">
                <a:solidFill>
                  <a:schemeClr val="accent3"/>
                </a:solidFill>
              </a:rPr>
              <a:t>loco/a</a:t>
            </a:r>
            <a:r>
              <a:rPr lang="es-ES" dirty="0"/>
              <a:t> </a:t>
            </a:r>
            <a:r>
              <a:rPr lang="es-ES" dirty="0">
                <a:solidFill>
                  <a:srgbClr val="0070C0"/>
                </a:solidFill>
              </a:rPr>
              <a:t>por</a:t>
            </a:r>
            <a:r>
              <a:rPr lang="es-ES" dirty="0"/>
              <a:t> </a:t>
            </a:r>
          </a:p>
          <a:p>
            <a:r>
              <a:rPr lang="es-ES" b="1" i="1" dirty="0" smtClean="0"/>
              <a:t>Ejemplo:</a:t>
            </a:r>
            <a:r>
              <a:rPr lang="es-ES" dirty="0" smtClean="0"/>
              <a:t> </a:t>
            </a:r>
            <a:r>
              <a:rPr lang="es-ES" dirty="0">
                <a:solidFill>
                  <a:schemeClr val="accent3"/>
                </a:solidFill>
              </a:rPr>
              <a:t>Estoy loca </a:t>
            </a:r>
            <a:r>
              <a:rPr lang="es-ES" dirty="0">
                <a:solidFill>
                  <a:srgbClr val="0070C0"/>
                </a:solidFill>
              </a:rPr>
              <a:t>por</a:t>
            </a:r>
            <a:r>
              <a:rPr lang="es-ES" dirty="0"/>
              <a:t> los deportes, pero también me gusta leer novelas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/>
              <a:t>Me </a:t>
            </a:r>
            <a:r>
              <a:rPr lang="es-ES" dirty="0" smtClean="0">
                <a:solidFill>
                  <a:srgbClr val="0070C0"/>
                </a:solidFill>
              </a:rPr>
              <a:t>interesa(</a:t>
            </a:r>
            <a:r>
              <a:rPr lang="es-ES" dirty="0" smtClean="0">
                <a:solidFill>
                  <a:schemeClr val="accent2"/>
                </a:solidFill>
              </a:rPr>
              <a:t>n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</a:p>
          <a:p>
            <a:r>
              <a:rPr lang="es-ES" dirty="0" smtClean="0"/>
              <a:t>(</a:t>
            </a:r>
            <a:r>
              <a:rPr lang="es-ES" dirty="0" err="1" smtClean="0">
                <a:solidFill>
                  <a:srgbClr val="0070C0"/>
                </a:solidFill>
              </a:rPr>
              <a:t>Sigular</a:t>
            </a:r>
            <a:r>
              <a:rPr lang="es-ES" dirty="0" smtClean="0"/>
              <a:t>/</a:t>
            </a:r>
            <a:r>
              <a:rPr lang="es-ES" dirty="0" smtClean="0">
                <a:solidFill>
                  <a:srgbClr val="FF0000"/>
                </a:solidFill>
              </a:rPr>
              <a:t>plural</a:t>
            </a:r>
            <a:r>
              <a:rPr lang="es-ES" dirty="0" smtClean="0"/>
              <a:t>) </a:t>
            </a:r>
          </a:p>
          <a:p>
            <a:r>
              <a:rPr lang="es-ES" b="1" i="1" dirty="0" smtClean="0"/>
              <a:t>Ejemplos</a:t>
            </a:r>
            <a:r>
              <a:rPr lang="es-ES" dirty="0" smtClean="0"/>
              <a:t>: Me </a:t>
            </a:r>
            <a:r>
              <a:rPr lang="es-ES" dirty="0" smtClean="0">
                <a:solidFill>
                  <a:srgbClr val="FF0000"/>
                </a:solidFill>
              </a:rPr>
              <a:t>interesan</a:t>
            </a:r>
            <a:r>
              <a:rPr lang="es-ES" dirty="0" smtClean="0"/>
              <a:t> las computadoras.</a:t>
            </a:r>
          </a:p>
          <a:p>
            <a:r>
              <a:rPr lang="es-ES" dirty="0" smtClean="0"/>
              <a:t>Me </a:t>
            </a:r>
            <a:r>
              <a:rPr lang="es-ES" dirty="0" smtClean="0">
                <a:solidFill>
                  <a:srgbClr val="0070C0"/>
                </a:solidFill>
              </a:rPr>
              <a:t>interesa</a:t>
            </a:r>
            <a:r>
              <a:rPr lang="es-ES" dirty="0" smtClean="0"/>
              <a:t> el baloncesto.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91000" y="1524000"/>
            <a:ext cx="7620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133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6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0"/>
            <a:ext cx="1289899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97" y="3848780"/>
            <a:ext cx="1726379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9" y="4257674"/>
            <a:ext cx="1465359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19201" y="1502229"/>
            <a:ext cx="3254828" cy="4910328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Free time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to get together with friends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 coin collection</a:t>
            </a: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To collect stamps</a:t>
            </a: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To fix cars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199" y="1502228"/>
            <a:ext cx="3854039" cy="5050971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r>
              <a:rPr lang="es-ES" dirty="0" smtClean="0">
                <a:solidFill>
                  <a:srgbClr val="002060"/>
                </a:solidFill>
              </a:rPr>
              <a:t>Ratos </a:t>
            </a:r>
            <a:r>
              <a:rPr lang="es-ES" dirty="0">
                <a:solidFill>
                  <a:srgbClr val="002060"/>
                </a:solidFill>
              </a:rPr>
              <a:t>libres- </a:t>
            </a:r>
            <a:endParaRPr lang="es-ES" dirty="0" smtClean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Reunirse con </a:t>
            </a:r>
            <a:r>
              <a:rPr lang="es-ES" dirty="0" smtClean="0">
                <a:solidFill>
                  <a:srgbClr val="002060"/>
                </a:solidFill>
              </a:rPr>
              <a:t>amigos</a:t>
            </a:r>
          </a:p>
          <a:p>
            <a:pPr marL="45720" indent="0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La colección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monedas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Coleccionar </a:t>
            </a:r>
            <a:r>
              <a:rPr lang="es-ES" dirty="0" smtClean="0">
                <a:solidFill>
                  <a:srgbClr val="002060"/>
                </a:solidFill>
              </a:rPr>
              <a:t>estampillas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Trabajar en mecánica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Vocabulario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2954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86" y="228600"/>
            <a:ext cx="2019300" cy="133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0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skateboard</a:t>
            </a:r>
          </a:p>
          <a:p>
            <a:endParaRPr lang="en-US" dirty="0"/>
          </a:p>
          <a:p>
            <a:r>
              <a:rPr lang="en-US" dirty="0" smtClean="0"/>
              <a:t>To play cards</a:t>
            </a:r>
          </a:p>
          <a:p>
            <a:endParaRPr lang="en-US" dirty="0"/>
          </a:p>
          <a:p>
            <a:r>
              <a:rPr lang="en-US" dirty="0" smtClean="0"/>
              <a:t>To play with the band. (instrument)</a:t>
            </a:r>
          </a:p>
          <a:p>
            <a:endParaRPr lang="en-US" dirty="0"/>
          </a:p>
          <a:p>
            <a:r>
              <a:rPr lang="en-US" dirty="0" smtClean="0"/>
              <a:t>To use the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Hacer </a:t>
            </a:r>
            <a:r>
              <a:rPr lang="es-ES" dirty="0" smtClean="0"/>
              <a:t>monopatín</a:t>
            </a:r>
          </a:p>
          <a:p>
            <a:endParaRPr lang="es-ES" dirty="0"/>
          </a:p>
          <a:p>
            <a:r>
              <a:rPr lang="es-ES" dirty="0"/>
              <a:t>Jugar a las </a:t>
            </a:r>
            <a:r>
              <a:rPr lang="es-ES" dirty="0" smtClean="0"/>
              <a:t>cartas</a:t>
            </a:r>
          </a:p>
          <a:p>
            <a:endParaRPr lang="es-ES" dirty="0"/>
          </a:p>
          <a:p>
            <a:r>
              <a:rPr lang="es-ES" dirty="0"/>
              <a:t>Tocar con la </a:t>
            </a:r>
            <a:r>
              <a:rPr lang="es-ES" dirty="0" smtClean="0"/>
              <a:t>banda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/>
              <a:t>Usar la computadora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5240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9" y="1524000"/>
            <a:ext cx="134795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97" y="2590800"/>
            <a:ext cx="10096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33" y="4191000"/>
            <a:ext cx="1537967" cy="115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1984"/>
            <a:ext cx="1136016" cy="113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60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camp</a:t>
            </a:r>
          </a:p>
          <a:p>
            <a:endParaRPr lang="en-US" dirty="0"/>
          </a:p>
          <a:p>
            <a:r>
              <a:rPr lang="en-US" dirty="0" smtClean="0"/>
              <a:t>To scuba dive</a:t>
            </a:r>
          </a:p>
          <a:p>
            <a:endParaRPr lang="en-US" dirty="0" smtClean="0"/>
          </a:p>
          <a:p>
            <a:r>
              <a:rPr lang="en-US" dirty="0" smtClean="0"/>
              <a:t>To play video games</a:t>
            </a:r>
          </a:p>
          <a:p>
            <a:endParaRPr lang="en-US" dirty="0"/>
          </a:p>
          <a:p>
            <a:r>
              <a:rPr lang="en-US" dirty="0" smtClean="0"/>
              <a:t>To read comic strips</a:t>
            </a:r>
          </a:p>
          <a:p>
            <a:endParaRPr lang="en-US" dirty="0"/>
          </a:p>
          <a:p>
            <a:r>
              <a:rPr lang="en-US" dirty="0" smtClean="0"/>
              <a:t>To skate</a:t>
            </a:r>
          </a:p>
          <a:p>
            <a:endParaRPr lang="en-US" dirty="0"/>
          </a:p>
          <a:p>
            <a:r>
              <a:rPr lang="en-US" dirty="0" smtClean="0"/>
              <a:t>To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83412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Acampar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Bucear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 smtClean="0"/>
              <a:t>videojuegos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Leer </a:t>
            </a:r>
            <a:r>
              <a:rPr lang="en-US" dirty="0" err="1"/>
              <a:t>tiras</a:t>
            </a:r>
            <a:r>
              <a:rPr lang="en-US" dirty="0"/>
              <a:t> </a:t>
            </a:r>
            <a:r>
              <a:rPr lang="en-US" dirty="0" err="1" smtClean="0"/>
              <a:t>cómicas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Patinar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Pescar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acuerdas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67200" y="1524000"/>
            <a:ext cx="7620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48660"/>
            <a:ext cx="1752600" cy="10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04" y="1371600"/>
            <a:ext cx="1175784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58" y="2657961"/>
            <a:ext cx="1110406" cy="139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t1.gstatic.com/images?q=tbn:ANd9GcTURmbYvSvcNkJtvUfkDy9lcEwcQsZh4A5Ds_kXdDp79L8_KSQ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438401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02" y="5093153"/>
            <a:ext cx="1217441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89" y="5410200"/>
            <a:ext cx="1342888" cy="132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15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73</TotalTime>
  <Words>204</Words>
  <Application>Microsoft Office PowerPoint</Application>
  <PresentationFormat>On-screen Show (4:3)</PresentationFormat>
  <Paragraphs>91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Grid</vt:lpstr>
      <vt:lpstr>Tercer Paso  </vt:lpstr>
      <vt:lpstr>Talking about hobbies and pastimes</vt:lpstr>
      <vt:lpstr>PowerPoint Presentation</vt:lpstr>
      <vt:lpstr>Vocabulario: </vt:lpstr>
      <vt:lpstr>PowerPoint Presentation</vt:lpstr>
      <vt:lpstr>¿Te acuerdas?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Tercer Paso</dc:title>
  <dc:creator>Dianna V. Serrato</dc:creator>
  <cp:lastModifiedBy>Dianna V. Serrato</cp:lastModifiedBy>
  <cp:revision>7</cp:revision>
  <dcterms:created xsi:type="dcterms:W3CDTF">2012-10-31T19:22:03Z</dcterms:created>
  <dcterms:modified xsi:type="dcterms:W3CDTF">2012-10-31T20:35:49Z</dcterms:modified>
</cp:coreProperties>
</file>