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4B6C-13DE-4FB1-A094-904D765DF3A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F2984-3D21-4E3F-83EB-C4A92583C9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Stem-Changing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Verbs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Venir</a:t>
            </a:r>
            <a:r>
              <a:rPr lang="en-US" dirty="0" smtClean="0">
                <a:solidFill>
                  <a:schemeClr val="tx2"/>
                </a:solidFill>
              </a:rPr>
              <a:t>: (e-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 To come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ven</a:t>
            </a:r>
            <a:r>
              <a:rPr lang="en-US" u="sng" dirty="0" err="1" smtClean="0">
                <a:solidFill>
                  <a:schemeClr val="tx2"/>
                </a:solidFill>
              </a:rPr>
              <a:t>go</a:t>
            </a:r>
            <a:endParaRPr lang="en-US" u="sng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Tú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É</a:t>
            </a:r>
            <a:r>
              <a:rPr lang="en-US" dirty="0" err="1" smtClean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Nosotros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venimos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Ellos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4" name="AutoShape 2" descr="data:image/jpeg;base64,/9j/4AAQSkZJRgABAQAAAQABAAD/2wCEAAkGBhQGEBUIBxAUFA8WFB0aEhQWFRUcGhgSFhcWIBQaHhsjICoeFyUjGh8TITIgIycpMTAtGB8xNzA2NSotLCkBCQoKBQUFDQUFDSkYEhgpKSkpKSkpKSkpKSkpKSkpKSkpKSkpKSkpKSkpKSkpKSkpKSkpKSkpKSkpKSkpKSkpKf/AABEIAOgA2QMBIgACEQEDEQH/xAAbAAEBAAIDAQAAAAAAAAAAAAAABgQFAQIDB//EAD4QAAICAQMCAgYIAwYHAQAAAAECAAMEBRESBiETMQcUIkFRYRUjMkJScYGRYoKhM1NUY5LBFkNEcqKytCX/xAAUAQEAAAAAAAAAAAAAAAAAAAAA/8QAFBEBAAAAAAAAAAAAAAAAAAAAAP/aAAwDAQACEQMRAD8A+4xEQEREBERAREQEREBERAREQEREBERAREQEREBERAREQEREBERAREQEREBERAREQEROHcVgsx2A8z8oHhZnpVauG7jxXDMie8qm3JvkASo3PvYD3zEXXBflHS8RC5Qb5Fm4C1FhvWh/E7DY8R5L3JG6hoVOtatLwsrrXJdPWMgH1SlmAf1etimKoUnfZm5WtsPvn8I262agMLDxOmNAyFsz88k35KOrEchyzbywP2tuQX8ht9kQLvA10atc9OnryprJWy/f2TaDsa0/GV78m8ge3c7hdpMfT8BNLqTCwkCVIoVFHkFA7TIgIiICIiAiIgIiICIiAiIgIiICIiAiIgIiICIiB1ssFQNlhAUDcknYADzJPukoVs67Qu7vRpTDZQvs25VZ82LedNTDyA2Zh3JUHY5PWB9fbG0EEhMm0+Pt78alC9q/zkV1n+Gxp79aXU42Bamoo1lTgVilCVa17GC11KR3HJiq/kTv23gS+kZmHXeumdD6TXfUrhMjLVUWlFBHP60gm9gPcCfMd53y1063N+jdU098HKNhXFylQVeK25CmvIqO4Zh34MQe+xHfY52L0jlVUeteuPVlqu9FFRC4lO3davCAAtXb2SzbnzI4naa7TMDK9IGAdYzMjh6wCasJkrbGFQO1auePikttyNiupUsNh22gbzH1K7pi1MDXbDdi2MEoyyFDLYfsVXgbLu3ktgABPYgEjepk/pS1dV6aMXKVzW9bU3Ja3KxXTdLVZveyuG9r4gGc9Eam+oYvg57csnHsbHvb8VlJ25/zrwf+eBv4iICIiAiIgIiICIiAiIgIiICIiAiIgIiICIiBP6s3galhWuPZZMioH/MZanUf6arf2Mxeu8pMT1TItKM9WWtooJXnaqpYj+GnnYyB/ECjvug277TadS6Q2sUccRguRW6247nyW+s7rv8AwsOSN/C7SbGP9IWf8VaHWx1GtvDysaxxyFQRRZjDftWQwW1T9lj334vvA56k65oya6m6az0tyue9eNQa7GvZkYLW433qXkVZmO2wU+/aYHSevV9FV/RXUualHgUIgx7FC+1WG8S2uzzyFs7EADceRAIM29HW2LisX9QzKr27uvqF3MnfvuyqQ3fbuGI+c6ZPXD5wKYOi59ti+1WLqEqTkPI83b2e/wABv8oHl0RrCYXI6m/g2ahl3X4dLhg3gkIFB7bBmC8+O/8AzB75t+kn9YszspB7D5zBfn4VNFTn5+3W/wC0n9QS+20ZutVUNqFiivTsJWNiUEMjvfYxA34utTM4AAFaqNy3ez0HSF0HGr0+liwRe7t9p3JJsc/NnLMfmYGfERAREQEREBERAREQEREBERAREQEREBERAREQJnrXqk6Ci4uBxOXYrFC+/Cqmtd7r7Nu4RB7vNiQB5z5vkPmGpdR6Dwcx7yfEv1G8hHyewPakt9ahG3FSpCj7AB7nJ6jyPpYZVro92Rk3leNfteFpGn5KraT7wHdbTsvdi23fYiWqekejTBbR1MVxcmp2+pO5NlW58Fq9h9byXj2XfZtx2gemkazqGdj152PTh5FdiB0cXW0Hiw3AKGu0Agdjs/nvMpvpLP8AqwuJiD3uHsyH/lUpUoPzPL8vce3QmLZi4NfrtfhO72W+F/drfdZYtfy4qwBHuIMoIEVf03VjZAqwcm5NY8M2plWlm8ZAwD1uO1boDw3qULx5Ky7HvN/0/r30wr05KeFlUtxyKSd+LEbqyn76MO6v7xv5EEDXekJTjYg1igfW4dqXqR2PhowGQN/g1BtBEdW1HTDX1ThDdsdSMlRtvZgt3tHzNZ2tX/tYfegU8TpTcMhRbSQysAVI8iCNwR+YneAiIgIiICIiAiIgIiICIiAiIgIiICIiAiIgQvSpx+lMi3StS405ILjHsd9hfhtddbXxJPEsjW2Bh9rtuexEwqKcbqvXqtU0NvFXGrdsnIWx3q8SxOFNKbsUBALueAHkNzvvNv6WqkfSMk5FaueKhOShuL2OiKy7+RHLsRKfTtNr0msYun1pXWvkqKFH7AbQMmIiBjajgrqdNmFkDdLEZGH8LqQ39CZK+jzqhdaxKtN1BHXJSkowsHa5aWNVtiHycclIYeak9xsQTZz5XdYaMHMoxlJyqNYdMJwQPDyMm5GqbfY7KDcQwPZhyU/agVfo+c41F2jW7n1PJehCfM0AK+P+1T1r/LKmRmvaeMWm7qnQ7QM2tC9xrsY05DY6kW1vXuVJ2V0DdmUgd+20rMHLXUKky8c7pYiup+KsAV/oRA94iICIiAiIgIiICIiAiIgIiICIiAiIgIiIEp6UF56ZYhG4N2OD+uXRKuSXpVY16TfcnmjUv+leRSx/oDK0QETyXKR3OOjqbFALIGHJVbfiSPMA7HYn4GeOp6vToyesalclSb7AuwG5PkB8T8hAy5E6VptesXavo2WTs2VWx4+yV542Oa3U7dmDLuD8VBltJTQgE1jUUX31YjH5kpeu/wCyr+0DVYno1yQMjCztVsbEyLnsuWumtLLPFADq1ncKCB3CKu+58t9pd4uKuFWuNjLxrRQqL8FUAKP0AE9YgIiICIiAiIgIiICIiAiIgIiICIiAiIgIiIGk61046tp2XhVjdnx7Ao+L8CV/8tpldO6h9LYePnrvtbQj9/P20U9/n3mxkn0gRoF13StvZaybcPf72HY2/EfHwrCyH5Gv4wPD0l6bQMc6o9bevgCrEeqx67WutPGqsMhBYFjvxO425Ga7oPpKnTsm7G1tTk6ljlGXJuZ7C9Fo3rdA5Ir2cWoePf2N/fN31cg9b0y28/VDMYEH+9bFyPBP6MP3InGpsMDWsS7/ABGNfSe/majXbX2+Q8b9zAqpMYKcdbyiPfg45P5+LlD/AGlPJLQLBk6xqVg8668Wr8jwtsO3y9tf1BgVsREBERAREQEREBERAREQEREBERAREQEREBERATU9RaD9NIr0OasqpueNeBua7Ntu4+8jD2WT7wPx2I20kNZrbq7Mfp82NVh01o2WEYrZebeXCoEd0r2U8mHdt+I22MDrTe3pB0+xNhTl1XcVsHtVjLxnUrZW3305gDfz25Ke8w9W1n6TTTNcKGuxNQFNyEgmuywXUXpv5Ha0gb+8Df3ypycvF6PxeVxrx8Wpew7KoHwUDzJ+A7kn4yG1SlsTRn1bLRqns1CvL8Mj2kR82ooCPukV8SR8d4H02SnSSCzP1XJrIIOVWn81eLRyH6EkfpN9rGsU6DS2oapYtdKD2mb59gNvMknsAO5kP0T1CdNbIt1bEyMenMz3sovsQBCLeC0q/fnUWCrtyUDcgb9xuH0WIiAiIgIiICIiAiIgIiICIiAiIgIiICIiAiIgJpdc6NxOo3XK1Kne5BslqO9dgXv25oQ23c9t9u5+M3UQJvTvR1gabaM2vGD3L9my57LWBHkQbGbY/MbTx9KVYs0fMDe6kkfmpBB/QgGVUwtb00azjXac52FtT1k/DmpXf9N94EjpmJ/xxqFmq6iOWFh2mrDqP2WyU/t72H3ireyh92xPnM/0pN/+VkUKN7LeFVSjzNttiLWB89yD2+E46Y6wppxq8HXciujOprCZNV1iI/OsbO+xI5K23IMNwQwmJhXH0hZdWpIrDSsVy9BYEes5QBC2AEb+HWC3E9t2Py7BbqOI2nMRAREQEREBERAREQEREBERAREQEREBERAREQEREDW691DV03WMnP57M4RFRHdmsbfioVQSSdj+00I9I3P+x0rVWHx9U23/ANTg/wBJl9dfV1Y2QPuZ+MT+TXqh/wDeUm0CRXXMfqmyrTtd0q9A5Jp9cooKGxFLEAc3IbgGPcDsD390rUQVgIgAAGwA8gB5CT3VDccrTeP+Mf8A+PL3/pvKOAiIgIiICIiAiIgIiICIiAiIgIiICIiAiIgIiICeGde2NU92PWbHVGK1ggF2AJCgnsNzsNz8Z7xA+c4uuZnpDqrWvBqooGVU1rtlBrK2x70d0arwwVb2duJIPfefRpJ9RaZbolx6m6fTm+wGbjL/ANRSnky/5qDfj+Iez8JQ6Vqtet0pn6e4eqxQysPgfcfgR5EHuCCDA1HWGn5GUcXL0Wuuy2jJ8QrZYUBQ03Vt7QU/jB8vdPDpjqrI1fKv0vUsRKzSql7Kr/FQOx7Vk8F2bj7Ww32BG+24nfqrXLQ66B0+R6/cu5cjdcfH32a9h7zv2VT9pvkDNroGg1dN0LgYIPEblmY7vZY3d3dvNmY9yf8AbaBsYiICIiAiIgIiICIiAiIgIiICIiAiIgIiICIiAiIgJGapouT0tbZqnR9K2reSb8NnCL457LehPZTvtzXtyA38xLOIGk6W6c+gka7Mfxc25ueVeR9uzbYAfhRR7Kr7h8yZu4iAiIgIiICIiAiIgIiICIiAiIgIiICIiAiIgIiICIiAiIgIiIHG3vnMRAREQEREBERAREQEREBERAREQEREBERAREQEREBERAREQEREBERAREQEREBERAREQ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hQGEBUIBxAUFA8WFB0aEhQWFRUcGhgSFhcWIBQaHhsjICoeFyUjGh8TITIgIycpMTAtGB8xNzA2NSotLCkBCQoKBQUFDQUFDSkYEhgpKSkpKSkpKSkpKSkpKSkpKSkpKSkpKSkpKSkpKSkpKSkpKSkpKSkpKSkpKSkpKSkpKf/AABEIAOgA2QMBIgACEQEDEQH/xAAbAAEBAAIDAQAAAAAAAAAAAAAABgQFAQIDB//EAD4QAAICAQMCAgYIAwYHAQAAAAECAAMEBRESBiETMQcUIkFRYRUjMkJScYGRYoKhM1NUY5LBFkNEcqKytCX/xAAUAQEAAAAAAAAAAAAAAAAAAAAA/8QAFBEBAAAAAAAAAAAAAAAAAAAAAP/aAAwDAQACEQMRAD8A+4xEQEREBERAREQEREBERAREQEREBERAREQEREBERAREQEREBERAREQEREBERAREQEROHcVgsx2A8z8oHhZnpVauG7jxXDMie8qm3JvkASo3PvYD3zEXXBflHS8RC5Qb5Fm4C1FhvWh/E7DY8R5L3JG6hoVOtatLwsrrXJdPWMgH1SlmAf1etimKoUnfZm5WtsPvn8I262agMLDxOmNAyFsz88k35KOrEchyzbywP2tuQX8ht9kQLvA10atc9OnryprJWy/f2TaDsa0/GV78m8ge3c7hdpMfT8BNLqTCwkCVIoVFHkFA7TIgIiICIiAiIgIiICIiAiIgIiICIiAiIgIiICIiB1ssFQNlhAUDcknYADzJPukoVs67Qu7vRpTDZQvs25VZ82LedNTDyA2Zh3JUHY5PWB9fbG0EEhMm0+Pt78alC9q/zkV1n+Gxp79aXU42Bamoo1lTgVilCVa17GC11KR3HJiq/kTv23gS+kZmHXeumdD6TXfUrhMjLVUWlFBHP60gm9gPcCfMd53y1063N+jdU098HKNhXFylQVeK25CmvIqO4Zh34MQe+xHfY52L0jlVUeteuPVlqu9FFRC4lO3davCAAtXb2SzbnzI4naa7TMDK9IGAdYzMjh6wCasJkrbGFQO1auePikttyNiupUsNh22gbzH1K7pi1MDXbDdi2MEoyyFDLYfsVXgbLu3ktgABPYgEjepk/pS1dV6aMXKVzW9bU3Ja3KxXTdLVZveyuG9r4gGc9Eam+oYvg57csnHsbHvb8VlJ25/zrwf+eBv4iICIiAiIgIiICIiAiIgIiICIiAiIgIiICIiBP6s3galhWuPZZMioH/MZanUf6arf2Mxeu8pMT1TItKM9WWtooJXnaqpYj+GnnYyB/ECjvug277TadS6Q2sUccRguRW6247nyW+s7rv8AwsOSN/C7SbGP9IWf8VaHWx1GtvDysaxxyFQRRZjDftWQwW1T9lj334vvA56k65oya6m6az0tyue9eNQa7GvZkYLW433qXkVZmO2wU+/aYHSevV9FV/RXUualHgUIgx7FC+1WG8S2uzzyFs7EADceRAIM29HW2LisX9QzKr27uvqF3MnfvuyqQ3fbuGI+c6ZPXD5wKYOi59ti+1WLqEqTkPI83b2e/wABv8oHl0RrCYXI6m/g2ahl3X4dLhg3gkIFB7bBmC8+O/8AzB75t+kn9YszspB7D5zBfn4VNFTn5+3W/wC0n9QS+20ZutVUNqFiivTsJWNiUEMjvfYxA34utTM4AAFaqNy3ez0HSF0HGr0+liwRe7t9p3JJsc/NnLMfmYGfERAREQEREBERAREQEREBERAREQEREBERAREQJnrXqk6Ci4uBxOXYrFC+/Cqmtd7r7Nu4RB7vNiQB5z5vkPmGpdR6Dwcx7yfEv1G8hHyewPakt9ahG3FSpCj7AB7nJ6jyPpYZVro92Rk3leNfteFpGn5KraT7wHdbTsvdi23fYiWqekejTBbR1MVxcmp2+pO5NlW58Fq9h9byXj2XfZtx2gemkazqGdj152PTh5FdiB0cXW0Hiw3AKGu0Agdjs/nvMpvpLP8AqwuJiD3uHsyH/lUpUoPzPL8vce3QmLZi4NfrtfhO72W+F/drfdZYtfy4qwBHuIMoIEVf03VjZAqwcm5NY8M2plWlm8ZAwD1uO1boDw3qULx5Ky7HvN/0/r30wr05KeFlUtxyKSd+LEbqyn76MO6v7xv5EEDXekJTjYg1igfW4dqXqR2PhowGQN/g1BtBEdW1HTDX1ThDdsdSMlRtvZgt3tHzNZ2tX/tYfegU8TpTcMhRbSQysAVI8iCNwR+YneAiIgIiICIiAiIgIiICIiAiIgIiICIiAiIgQvSpx+lMi3StS405ILjHsd9hfhtddbXxJPEsjW2Bh9rtuexEwqKcbqvXqtU0NvFXGrdsnIWx3q8SxOFNKbsUBALueAHkNzvvNv6WqkfSMk5FaueKhOShuL2OiKy7+RHLsRKfTtNr0msYun1pXWvkqKFH7AbQMmIiBjajgrqdNmFkDdLEZGH8LqQ39CZK+jzqhdaxKtN1BHXJSkowsHa5aWNVtiHycclIYeak9xsQTZz5XdYaMHMoxlJyqNYdMJwQPDyMm5GqbfY7KDcQwPZhyU/agVfo+c41F2jW7n1PJehCfM0AK+P+1T1r/LKmRmvaeMWm7qnQ7QM2tC9xrsY05DY6kW1vXuVJ2V0DdmUgd+20rMHLXUKky8c7pYiup+KsAV/oRA94iICIiAiIgIiICIiAiIgIiICIiAiIgIiIEp6UF56ZYhG4N2OD+uXRKuSXpVY16TfcnmjUv+leRSx/oDK0QETyXKR3OOjqbFALIGHJVbfiSPMA7HYn4GeOp6vToyesalclSb7AuwG5PkB8T8hAy5E6VptesXavo2WTs2VWx4+yV542Oa3U7dmDLuD8VBltJTQgE1jUUX31YjH5kpeu/wCyr+0DVYno1yQMjCztVsbEyLnsuWumtLLPFADq1ncKCB3CKu+58t9pd4uKuFWuNjLxrRQqL8FUAKP0AE9YgIiICIiAiIgIiICIiAiIgIiICIiAiIgIiIGk61046tp2XhVjdnx7Ao+L8CV/8tpldO6h9LYePnrvtbQj9/P20U9/n3mxkn0gRoF13StvZaybcPf72HY2/EfHwrCyH5Gv4wPD0l6bQMc6o9bevgCrEeqx67WutPGqsMhBYFjvxO425Ga7oPpKnTsm7G1tTk6ljlGXJuZ7C9Fo3rdA5Ir2cWoePf2N/fN31cg9b0y28/VDMYEH+9bFyPBP6MP3InGpsMDWsS7/ABGNfSe/majXbX2+Q8b9zAqpMYKcdbyiPfg45P5+LlD/AGlPJLQLBk6xqVg8668Wr8jwtsO3y9tf1BgVsREBERAREQEREBERAREQEREBERAREQEREBERATU9RaD9NIr0OasqpueNeBua7Ntu4+8jD2WT7wPx2I20kNZrbq7Mfp82NVh01o2WEYrZebeXCoEd0r2U8mHdt+I22MDrTe3pB0+xNhTl1XcVsHtVjLxnUrZW3305gDfz25Ke8w9W1n6TTTNcKGuxNQFNyEgmuywXUXpv5Ha0gb+8Df3ypycvF6PxeVxrx8Wpew7KoHwUDzJ+A7kn4yG1SlsTRn1bLRqns1CvL8Mj2kR82ooCPukV8SR8d4H02SnSSCzP1XJrIIOVWn81eLRyH6EkfpN9rGsU6DS2oapYtdKD2mb59gNvMknsAO5kP0T1CdNbIt1bEyMenMz3sovsQBCLeC0q/fnUWCrtyUDcgb9xuH0WIiAiIgIiICIiAiIgIiICIiAiIgIiICIiAiIgJpdc6NxOo3XK1Kne5BslqO9dgXv25oQ23c9t9u5+M3UQJvTvR1gabaM2vGD3L9my57LWBHkQbGbY/MbTx9KVYs0fMDe6kkfmpBB/QgGVUwtb00azjXac52FtT1k/DmpXf9N94EjpmJ/xxqFmq6iOWFh2mrDqP2WyU/t72H3ireyh92xPnM/0pN/+VkUKN7LeFVSjzNttiLWB89yD2+E46Y6wppxq8HXciujOprCZNV1iI/OsbO+xI5K23IMNwQwmJhXH0hZdWpIrDSsVy9BYEes5QBC2AEb+HWC3E9t2Py7BbqOI2nMRAREQEREBERAREQEREBERAREQEREBERAREQEREDW691DV03WMnP57M4RFRHdmsbfioVQSSdj+00I9I3P+x0rVWHx9U23/ANTg/wBJl9dfV1Y2QPuZ+MT+TXqh/wDeUm0CRXXMfqmyrTtd0q9A5Jp9cooKGxFLEAc3IbgGPcDsD390rUQVgIgAAGwA8gB5CT3VDccrTeP+Mf8A+PL3/pvKOAiIgIiICIiAiIgIiICIiAiIgIiICIiAiIgIiICeGde2NU92PWbHVGK1ggF2AJCgnsNzsNz8Z7xA+c4uuZnpDqrWvBqooGVU1rtlBrK2x70d0arwwVb2duJIPfefRpJ9RaZbolx6m6fTm+wGbjL/ANRSnky/5qDfj+Iez8JQ6Vqtet0pn6e4eqxQysPgfcfgR5EHuCCDA1HWGn5GUcXL0Wuuy2jJ8QrZYUBQ03Vt7QU/jB8vdPDpjqrI1fKv0vUsRKzSql7Kr/FQOx7Vk8F2bj7Ww32BG+24nfqrXLQ66B0+R6/cu5cjdcfH32a9h7zv2VT9pvkDNroGg1dN0LgYIPEblmY7vZY3d3dvNmY9yf8AbaBsYiICIiAiIgIiICIiAiIgIiICIiAiIgIiICIiAiIgJGapouT0tbZqnR9K2reSb8NnCL457LehPZTvtzXtyA38xLOIGk6W6c+gka7Mfxc25ueVeR9uzbYAfhRR7Kr7h8yZu4iAiIgIiICIiAiIgIiICIiAiIgIiICIiAiIgIiICIiAiIgIiIHG3vnMRAREQEREBERAREQEREBERAREQEREBERAREQEREBERAREQEREBERAREQEREBERAREQ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hQGEBUIBxAUFA8WFB0aEhQWFRUcGhgSFhcWIBQaHhsjICoeFyUjGh8TITIgIycpMTAtGB8xNzA2NSotLCkBCQoKBQUFDQUFDSkYEhgpKSkpKSkpKSkpKSkpKSkpKSkpKSkpKSkpKSkpKSkpKSkpKSkpKSkpKSkpKSkpKSkpKf/AABEIAOgA2QMBIgACEQEDEQH/xAAbAAEBAAIDAQAAAAAAAAAAAAAABgQFAQIDB//EAD4QAAICAQMCAgYIAwYHAQAAAAECAAMEBRESBiETMQcUIkFRYRUjMkJScYGRYoKhM1NUY5LBFkNEcqKytCX/xAAUAQEAAAAAAAAAAAAAAAAAAAAA/8QAFBEBAAAAAAAAAAAAAAAAAAAAAP/aAAwDAQACEQMRAD8A+4xEQEREBERAREQEREBERAREQEREBERAREQEREBERAREQEREBERAREQEREBERAREQEROHcVgsx2A8z8oHhZnpVauG7jxXDMie8qm3JvkASo3PvYD3zEXXBflHS8RC5Qb5Fm4C1FhvWh/E7DY8R5L3JG6hoVOtatLwsrrXJdPWMgH1SlmAf1etimKoUnfZm5WtsPvn8I262agMLDxOmNAyFsz88k35KOrEchyzbywP2tuQX8ht9kQLvA10atc9OnryprJWy/f2TaDsa0/GV78m8ge3c7hdpMfT8BNLqTCwkCVIoVFHkFA7TIgIiICIiAiIgIiICIiAiIgIiICIiAiIgIiICIiB1ssFQNlhAUDcknYADzJPukoVs67Qu7vRpTDZQvs25VZ82LedNTDyA2Zh3JUHY5PWB9fbG0EEhMm0+Pt78alC9q/zkV1n+Gxp79aXU42Bamoo1lTgVilCVa17GC11KR3HJiq/kTv23gS+kZmHXeumdD6TXfUrhMjLVUWlFBHP60gm9gPcCfMd53y1063N+jdU098HKNhXFylQVeK25CmvIqO4Zh34MQe+xHfY52L0jlVUeteuPVlqu9FFRC4lO3davCAAtXb2SzbnzI4naa7TMDK9IGAdYzMjh6wCasJkrbGFQO1auePikttyNiupUsNh22gbzH1K7pi1MDXbDdi2MEoyyFDLYfsVXgbLu3ktgABPYgEjepk/pS1dV6aMXKVzW9bU3Ja3KxXTdLVZveyuG9r4gGc9Eam+oYvg57csnHsbHvb8VlJ25/zrwf+eBv4iICIiAiIgIiICIiAiIgIiICIiAiIgIiICIiBP6s3galhWuPZZMioH/MZanUf6arf2Mxeu8pMT1TItKM9WWtooJXnaqpYj+GnnYyB/ECjvug277TadS6Q2sUccRguRW6247nyW+s7rv8AwsOSN/C7SbGP9IWf8VaHWx1GtvDysaxxyFQRRZjDftWQwW1T9lj334vvA56k65oya6m6az0tyue9eNQa7GvZkYLW433qXkVZmO2wU+/aYHSevV9FV/RXUualHgUIgx7FC+1WG8S2uzzyFs7EADceRAIM29HW2LisX9QzKr27uvqF3MnfvuyqQ3fbuGI+c6ZPXD5wKYOi59ti+1WLqEqTkPI83b2e/wABv8oHl0RrCYXI6m/g2ahl3X4dLhg3gkIFB7bBmC8+O/8AzB75t+kn9YszspB7D5zBfn4VNFTn5+3W/wC0n9QS+20ZutVUNqFiivTsJWNiUEMjvfYxA34utTM4AAFaqNy3ez0HSF0HGr0+liwRe7t9p3JJsc/NnLMfmYGfERAREQEREBERAREQEREBERAREQEREBERAREQJnrXqk6Ci4uBxOXYrFC+/Cqmtd7r7Nu4RB7vNiQB5z5vkPmGpdR6Dwcx7yfEv1G8hHyewPakt9ahG3FSpCj7AB7nJ6jyPpYZVro92Rk3leNfteFpGn5KraT7wHdbTsvdi23fYiWqekejTBbR1MVxcmp2+pO5NlW58Fq9h9byXj2XfZtx2gemkazqGdj152PTh5FdiB0cXW0Hiw3AKGu0Agdjs/nvMpvpLP8AqwuJiD3uHsyH/lUpUoPzPL8vce3QmLZi4NfrtfhO72W+F/drfdZYtfy4qwBHuIMoIEVf03VjZAqwcm5NY8M2plWlm8ZAwD1uO1boDw3qULx5Ky7HvN/0/r30wr05KeFlUtxyKSd+LEbqyn76MO6v7xv5EEDXekJTjYg1igfW4dqXqR2PhowGQN/g1BtBEdW1HTDX1ThDdsdSMlRtvZgt3tHzNZ2tX/tYfegU8TpTcMhRbSQysAVI8iCNwR+YneAiIgIiICIiAiIgIiICIiAiIgIiICIiAiIgQvSpx+lMi3StS405ILjHsd9hfhtddbXxJPEsjW2Bh9rtuexEwqKcbqvXqtU0NvFXGrdsnIWx3q8SxOFNKbsUBALueAHkNzvvNv6WqkfSMk5FaueKhOShuL2OiKy7+RHLsRKfTtNr0msYun1pXWvkqKFH7AbQMmIiBjajgrqdNmFkDdLEZGH8LqQ39CZK+jzqhdaxKtN1BHXJSkowsHa5aWNVtiHycclIYeak9xsQTZz5XdYaMHMoxlJyqNYdMJwQPDyMm5GqbfY7KDcQwPZhyU/agVfo+c41F2jW7n1PJehCfM0AK+P+1T1r/LKmRmvaeMWm7qnQ7QM2tC9xrsY05DY6kW1vXuVJ2V0DdmUgd+20rMHLXUKky8c7pYiup+KsAV/oRA94iICIiAiIgIiICIiAiIgIiICIiAiIgIiIEp6UF56ZYhG4N2OD+uXRKuSXpVY16TfcnmjUv+leRSx/oDK0QETyXKR3OOjqbFALIGHJVbfiSPMA7HYn4GeOp6vToyesalclSb7AuwG5PkB8T8hAy5E6VptesXavo2WTs2VWx4+yV542Oa3U7dmDLuD8VBltJTQgE1jUUX31YjH5kpeu/wCyr+0DVYno1yQMjCztVsbEyLnsuWumtLLPFADq1ncKCB3CKu+58t9pd4uKuFWuNjLxrRQqL8FUAKP0AE9YgIiICIiAiIgIiICIiAiIgIiICIiAiIgIiIGk61046tp2XhVjdnx7Ao+L8CV/8tpldO6h9LYePnrvtbQj9/P20U9/n3mxkn0gRoF13StvZaybcPf72HY2/EfHwrCyH5Gv4wPD0l6bQMc6o9bevgCrEeqx67WutPGqsMhBYFjvxO425Ga7oPpKnTsm7G1tTk6ljlGXJuZ7C9Fo3rdA5Ir2cWoePf2N/fN31cg9b0y28/VDMYEH+9bFyPBP6MP3InGpsMDWsS7/ABGNfSe/majXbX2+Q8b9zAqpMYKcdbyiPfg45P5+LlD/AGlPJLQLBk6xqVg8668Wr8jwtsO3y9tf1BgVsREBERAREQEREBERAREQEREBERAREQEREBERATU9RaD9NIr0OasqpueNeBua7Ntu4+8jD2WT7wPx2I20kNZrbq7Mfp82NVh01o2WEYrZebeXCoEd0r2U8mHdt+I22MDrTe3pB0+xNhTl1XcVsHtVjLxnUrZW3305gDfz25Ke8w9W1n6TTTNcKGuxNQFNyEgmuywXUXpv5Ha0gb+8Df3ypycvF6PxeVxrx8Wpew7KoHwUDzJ+A7kn4yG1SlsTRn1bLRqns1CvL8Mj2kR82ooCPukV8SR8d4H02SnSSCzP1XJrIIOVWn81eLRyH6EkfpN9rGsU6DS2oapYtdKD2mb59gNvMknsAO5kP0T1CdNbIt1bEyMenMz3sovsQBCLeC0q/fnUWCrtyUDcgb9xuH0WIiAiIgIiICIiAiIgIiICIiAiIgIiICIiAiIgJpdc6NxOo3XK1Kne5BslqO9dgXv25oQ23c9t9u5+M3UQJvTvR1gabaM2vGD3L9my57LWBHkQbGbY/MbTx9KVYs0fMDe6kkfmpBB/QgGVUwtb00azjXac52FtT1k/DmpXf9N94EjpmJ/xxqFmq6iOWFh2mrDqP2WyU/t72H3ireyh92xPnM/0pN/+VkUKN7LeFVSjzNttiLWB89yD2+E46Y6wppxq8HXciujOprCZNV1iI/OsbO+xI5K23IMNwQwmJhXH0hZdWpIrDSsVy9BYEes5QBC2AEb+HWC3E9t2Py7BbqOI2nMRAREQEREBERAREQEREBERAREQEREBERAREQEREDW691DV03WMnP57M4RFRHdmsbfioVQSSdj+00I9I3P+x0rVWHx9U23/ANTg/wBJl9dfV1Y2QPuZ+MT+TXqh/wDeUm0CRXXMfqmyrTtd0q9A5Jp9cooKGxFLEAc3IbgGPcDsD390rUQVgIgAAGwA8gB5CT3VDccrTeP+Mf8A+PL3/pvKOAiIgIiICIiAiIgIiICIiAiIgIiICIiAiIgIiICeGde2NU92PWbHVGK1ggF2AJCgnsNzsNz8Z7xA+c4uuZnpDqrWvBqooGVU1rtlBrK2x70d0arwwVb2duJIPfefRpJ9RaZbolx6m6fTm+wGbjL/ANRSnky/5qDfj+Iez8JQ6Vqtet0pn6e4eqxQysPgfcfgR5EHuCCDA1HWGn5GUcXL0Wuuy2jJ8QrZYUBQ03Vt7QU/jB8vdPDpjqrI1fKv0vUsRKzSql7Kr/FQOx7Vk8F2bj7Ww32BG+24nfqrXLQ66B0+R6/cu5cjdcfH32a9h7zv2VT9pvkDNroGg1dN0LgYIPEblmY7vZY3d3dvNmY9yf8AbaBsYiICIiAiIgIiICIiAiIgIiICIiAiIgIiICIiAiIgJGapouT0tbZqnR9K2reSb8NnCL457LehPZTvtzXtyA38xLOIGk6W6c+gka7Mfxc25ueVeR9uzbYAfhRR7Kr7h8yZu4iAiIgIiICIiAiIgIiICIiAiIgIiICIiAiIgIiICIiAiIgIiIHG3vnMRAREQEREBERAREQEREBERAREQEREBERAREQEREBERAREQEREBERAREQEREBERAREQ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AAAQABAAD/2wCEAAkGBhQGEBUIBxAUFA8WFB0aEhQWFRUcGhgSFhcWIBQaHhsjICoeFyUjGh8TITIgIycpMTAtGB8xNzA2NSotLCkBCQoKBQUFDQUFDSkYEhgpKSkpKSkpKSkpKSkpKSkpKSkpKSkpKSkpKSkpKSkpKSkpKSkpKSkpKSkpKSkpKSkpKf/AABEIAOgA2QMBIgACEQEDEQH/xAAbAAEBAAIDAQAAAAAAAAAAAAAABgQFAQIDB//EAD4QAAICAQMCAgYIAwYHAQAAAAECAAMEBRESBiETMQcUIkFRYRUjMkJScYGRYoKhM1NUY5LBFkNEcqKytCX/xAAUAQEAAAAAAAAAAAAAAAAAAAAA/8QAFBEBAAAAAAAAAAAAAAAAAAAAAP/aAAwDAQACEQMRAD8A+4xEQEREBERAREQEREBERAREQEREBERAREQEREBERAREQEREBERAREQEREBERAREQEROHcVgsx2A8z8oHhZnpVauG7jxXDMie8qm3JvkASo3PvYD3zEXXBflHS8RC5Qb5Fm4C1FhvWh/E7DY8R5L3JG6hoVOtatLwsrrXJdPWMgH1SlmAf1etimKoUnfZm5WtsPvn8I262agMLDxOmNAyFsz88k35KOrEchyzbywP2tuQX8ht9kQLvA10atc9OnryprJWy/f2TaDsa0/GV78m8ge3c7hdpMfT8BNLqTCwkCVIoVFHkFA7TIgIiICIiAiIgIiICIiAiIgIiICIiAiIgIiICIiB1ssFQNlhAUDcknYADzJPukoVs67Qu7vRpTDZQvs25VZ82LedNTDyA2Zh3JUHY5PWB9fbG0EEhMm0+Pt78alC9q/zkV1n+Gxp79aXU42Bamoo1lTgVilCVa17GC11KR3HJiq/kTv23gS+kZmHXeumdD6TXfUrhMjLVUWlFBHP60gm9gPcCfMd53y1063N+jdU098HKNhXFylQVeK25CmvIqO4Zh34MQe+xHfY52L0jlVUeteuPVlqu9FFRC4lO3davCAAtXb2SzbnzI4naa7TMDK9IGAdYzMjh6wCasJkrbGFQO1auePikttyNiupUsNh22gbzH1K7pi1MDXbDdi2MEoyyFDLYfsVXgbLu3ktgABPYgEjepk/pS1dV6aMXKVzW9bU3Ja3KxXTdLVZveyuG9r4gGc9Eam+oYvg57csnHsbHvb8VlJ25/zrwf+eBv4iICIiAiIgIiICIiAiIgIiICIiAiIgIiICIiBP6s3galhWuPZZMioH/MZanUf6arf2Mxeu8pMT1TItKM9WWtooJXnaqpYj+GnnYyB/ECjvug277TadS6Q2sUccRguRW6247nyW+s7rv8AwsOSN/C7SbGP9IWf8VaHWx1GtvDysaxxyFQRRZjDftWQwW1T9lj334vvA56k65oya6m6az0tyue9eNQa7GvZkYLW433qXkVZmO2wU+/aYHSevV9FV/RXUualHgUIgx7FC+1WG8S2uzzyFs7EADceRAIM29HW2LisX9QzKr27uvqF3MnfvuyqQ3fbuGI+c6ZPXD5wKYOi59ti+1WLqEqTkPI83b2e/wABv8oHl0RrCYXI6m/g2ahl3X4dLhg3gkIFB7bBmC8+O/8AzB75t+kn9YszspB7D5zBfn4VNFTn5+3W/wC0n9QS+20ZutVUNqFiivTsJWNiUEMjvfYxA34utTM4AAFaqNy3ez0HSF0HGr0+liwRe7t9p3JJsc/NnLMfmYGfERAREQEREBERAREQEREBERAREQEREBERAREQJnrXqk6Ci4uBxOXYrFC+/Cqmtd7r7Nu4RB7vNiQB5z5vkPmGpdR6Dwcx7yfEv1G8hHyewPakt9ahG3FSpCj7AB7nJ6jyPpYZVro92Rk3leNfteFpGn5KraT7wHdbTsvdi23fYiWqekejTBbR1MVxcmp2+pO5NlW58Fq9h9byXj2XfZtx2gemkazqGdj152PTh5FdiB0cXW0Hiw3AKGu0Agdjs/nvMpvpLP8AqwuJiD3uHsyH/lUpUoPzPL8vce3QmLZi4NfrtfhO72W+F/drfdZYtfy4qwBHuIMoIEVf03VjZAqwcm5NY8M2plWlm8ZAwD1uO1boDw3qULx5Ky7HvN/0/r30wr05KeFlUtxyKSd+LEbqyn76MO6v7xv5EEDXekJTjYg1igfW4dqXqR2PhowGQN/g1BtBEdW1HTDX1ThDdsdSMlRtvZgt3tHzNZ2tX/tYfegU8TpTcMhRbSQysAVI8iCNwR+YneAiIgIiICIiAiIgIiICIiAiIgIiICIiAiIgQvSpx+lMi3StS405ILjHsd9hfhtddbXxJPEsjW2Bh9rtuexEwqKcbqvXqtU0NvFXGrdsnIWx3q8SxOFNKbsUBALueAHkNzvvNv6WqkfSMk5FaueKhOShuL2OiKy7+RHLsRKfTtNr0msYun1pXWvkqKFH7AbQMmIiBjajgrqdNmFkDdLEZGH8LqQ39CZK+jzqhdaxKtN1BHXJSkowsHa5aWNVtiHycclIYeak9xsQTZz5XdYaMHMoxlJyqNYdMJwQPDyMm5GqbfY7KDcQwPZhyU/agVfo+c41F2jW7n1PJehCfM0AK+P+1T1r/LKmRmvaeMWm7qnQ7QM2tC9xrsY05DY6kW1vXuVJ2V0DdmUgd+20rMHLXUKky8c7pYiup+KsAV/oRA94iICIiAiIgIiICIiAiIgIiICIiAiIgIiIEp6UF56ZYhG4N2OD+uXRKuSXpVY16TfcnmjUv+leRSx/oDK0QETyXKR3OOjqbFALIGHJVbfiSPMA7HYn4GeOp6vToyesalclSb7AuwG5PkB8T8hAy5E6VptesXavo2WTs2VWx4+yV542Oa3U7dmDLuD8VBltJTQgE1jUUX31YjH5kpeu/wCyr+0DVYno1yQMjCztVsbEyLnsuWumtLLPFADq1ncKCB3CKu+58t9pd4uKuFWuNjLxrRQqL8FUAKP0AE9YgIiICIiAiIgIiICIiAiIgIiICIiAiIgIiIGk61046tp2XhVjdnx7Ao+L8CV/8tpldO6h9LYePnrvtbQj9/P20U9/n3mxkn0gRoF13StvZaybcPf72HY2/EfHwrCyH5Gv4wPD0l6bQMc6o9bevgCrEeqx67WutPGqsMhBYFjvxO425Ga7oPpKnTsm7G1tTk6ljlGXJuZ7C9Fo3rdA5Ir2cWoePf2N/fN31cg9b0y28/VDMYEH+9bFyPBP6MP3InGpsMDWsS7/ABGNfSe/majXbX2+Q8b9zAqpMYKcdbyiPfg45P5+LlD/AGlPJLQLBk6xqVg8668Wr8jwtsO3y9tf1BgVsREBERAREQEREBERAREQEREBERAREQEREBERATU9RaD9NIr0OasqpueNeBua7Ntu4+8jD2WT7wPx2I20kNZrbq7Mfp82NVh01o2WEYrZebeXCoEd0r2U8mHdt+I22MDrTe3pB0+xNhTl1XcVsHtVjLxnUrZW3305gDfz25Ke8w9W1n6TTTNcKGuxNQFNyEgmuywXUXpv5Ha0gb+8Df3ypycvF6PxeVxrx8Wpew7KoHwUDzJ+A7kn4yG1SlsTRn1bLRqns1CvL8Mj2kR82ooCPukV8SR8d4H02SnSSCzP1XJrIIOVWn81eLRyH6EkfpN9rGsU6DS2oapYtdKD2mb59gNvMknsAO5kP0T1CdNbIt1bEyMenMz3sovsQBCLeC0q/fnUWCrtyUDcgb9xuH0WIiAiIgIiICIiAiIgIiICIiAiIgIiICIiAiIgJpdc6NxOo3XK1Kne5BslqO9dgXv25oQ23c9t9u5+M3UQJvTvR1gabaM2vGD3L9my57LWBHkQbGbY/MbTx9KVYs0fMDe6kkfmpBB/QgGVUwtb00azjXac52FtT1k/DmpXf9N94EjpmJ/xxqFmq6iOWFh2mrDqP2WyU/t72H3ireyh92xPnM/0pN/+VkUKN7LeFVSjzNttiLWB89yD2+E46Y6wppxq8HXciujOprCZNV1iI/OsbO+xI5K23IMNwQwmJhXH0hZdWpIrDSsVy9BYEes5QBC2AEb+HWC3E9t2Py7BbqOI2nMRAREQEREBERAREQEREBERAREQEREBERAREQEREDW691DV03WMnP57M4RFRHdmsbfioVQSSdj+00I9I3P+x0rVWHx9U23/ANTg/wBJl9dfV1Y2QPuZ+MT+TXqh/wDeUm0CRXXMfqmyrTtd0q9A5Jp9cooKGxFLEAc3IbgGPcDsD390rUQVgIgAAGwA8gB5CT3VDccrTeP+Mf8A+PL3/pvKOAiIgIiICIiAiIgIiICIiAiIgIiICIiAiIgIiICeGde2NU92PWbHVGK1ggF2AJCgnsNzsNz8Z7xA+c4uuZnpDqrWvBqooGVU1rtlBrK2x70d0arwwVb2duJIPfefRpJ9RaZbolx6m6fTm+wGbjL/ANRSnky/5qDfj+Iez8JQ6Vqtet0pn6e4eqxQysPgfcfgR5EHuCCDA1HWGn5GUcXL0Wuuy2jJ8QrZYUBQ03Vt7QU/jB8vdPDpjqrI1fKv0vUsRKzSql7Kr/FQOx7Vk8F2bj7Ww32BG+24nfqrXLQ66B0+R6/cu5cjdcfH32a9h7zv2VT9pvkDNroGg1dN0LgYIPEblmY7vZY3d3dvNmY9yf8AbaBsYiICIiAiIgIiICIiAiIgIiICIiAiIgIiICIiAiIgJGapouT0tbZqnR9K2reSb8NnCL457LehPZTvtzXtyA38xLOIGk6W6c+gka7Mfxc25ueVeR9uzbYAfhRR7Kr7h8yZu4iAiIgIiICIiAiIgIiICIiAiIgIiICIiAiIgIiICIiAiIgIiIHG3vnMRAREQEREBERAREQEREBERAREQEREBERAREQEREBERAREQEREBERAREQEREBERAREQ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stem of a verb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i="1" u="sng" dirty="0" err="1" smtClean="0">
                <a:solidFill>
                  <a:schemeClr val="tx2"/>
                </a:solidFill>
              </a:rPr>
              <a:t>Jug</a:t>
            </a:r>
            <a:r>
              <a:rPr lang="en-US" dirty="0" err="1" smtClean="0">
                <a:solidFill>
                  <a:schemeClr val="tx2"/>
                </a:solidFill>
              </a:rPr>
              <a:t>ar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b="1" i="1" u="sng" dirty="0" err="1" smtClean="0">
                <a:solidFill>
                  <a:schemeClr val="tx2"/>
                </a:solidFill>
              </a:rPr>
              <a:t>Bail</a:t>
            </a:r>
            <a:r>
              <a:rPr lang="en-US" dirty="0" err="1" smtClean="0">
                <a:solidFill>
                  <a:schemeClr val="tx2"/>
                </a:solidFill>
              </a:rPr>
              <a:t>ar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i="1" u="sng" dirty="0" err="1" smtClean="0">
                <a:solidFill>
                  <a:schemeClr val="tx2"/>
                </a:solidFill>
              </a:rPr>
              <a:t>Ayud</a:t>
            </a:r>
            <a:r>
              <a:rPr lang="en-US" dirty="0" err="1" smtClean="0">
                <a:solidFill>
                  <a:schemeClr val="tx2"/>
                </a:solidFill>
              </a:rPr>
              <a:t>ar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6200" y="1524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is a stem-changing verb?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4953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These are verbs that follow the regular conjugation </a:t>
            </a:r>
            <a:r>
              <a:rPr lang="en-US" sz="2000" dirty="0" smtClean="0">
                <a:solidFill>
                  <a:schemeClr val="tx2"/>
                </a:solidFill>
              </a:rPr>
              <a:t>pattern, </a:t>
            </a:r>
            <a:r>
              <a:rPr lang="en-US" sz="2000" dirty="0" smtClean="0">
                <a:solidFill>
                  <a:schemeClr val="tx2"/>
                </a:solidFill>
              </a:rPr>
              <a:t>but in the stem of the verb the </a:t>
            </a:r>
            <a:r>
              <a:rPr lang="en-US" sz="2000" dirty="0" smtClean="0">
                <a:solidFill>
                  <a:schemeClr val="bg2"/>
                </a:solidFill>
              </a:rPr>
              <a:t>vowel</a:t>
            </a:r>
            <a:r>
              <a:rPr lang="en-US" sz="2000" dirty="0" smtClean="0">
                <a:solidFill>
                  <a:schemeClr val="tx2"/>
                </a:solidFill>
              </a:rPr>
              <a:t> changes.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Example:</a:t>
            </a:r>
          </a:p>
          <a:p>
            <a:r>
              <a:rPr lang="en-US" sz="2400" dirty="0" err="1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bg2"/>
                </a:solidFill>
              </a:rPr>
              <a:t>u</a:t>
            </a:r>
            <a:r>
              <a:rPr lang="en-US" sz="2400" dirty="0" err="1" smtClean="0">
                <a:solidFill>
                  <a:schemeClr val="tx2"/>
                </a:solidFill>
              </a:rPr>
              <a:t>gar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(</a:t>
            </a:r>
            <a:r>
              <a:rPr lang="en-US" sz="2400" dirty="0" err="1" smtClean="0">
                <a:solidFill>
                  <a:schemeClr val="bg2"/>
                </a:solidFill>
              </a:rPr>
              <a:t>ue</a:t>
            </a:r>
            <a:r>
              <a:rPr lang="en-US" sz="2400" dirty="0" smtClean="0">
                <a:solidFill>
                  <a:schemeClr val="bg2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bg2"/>
                </a:solidFill>
              </a:rPr>
              <a:t>ue</a:t>
            </a:r>
            <a:r>
              <a:rPr lang="en-US" sz="2400" dirty="0" err="1" smtClean="0">
                <a:solidFill>
                  <a:schemeClr val="tx2"/>
                </a:solidFill>
              </a:rPr>
              <a:t>go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err="1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bg2"/>
                </a:solidFill>
              </a:rPr>
              <a:t>ue</a:t>
            </a:r>
            <a:r>
              <a:rPr lang="en-US" sz="2400" dirty="0" err="1" smtClean="0">
                <a:solidFill>
                  <a:schemeClr val="tx2"/>
                </a:solidFill>
              </a:rPr>
              <a:t>gas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err="1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bg2"/>
                </a:solidFill>
              </a:rPr>
              <a:t>ue</a:t>
            </a:r>
            <a:r>
              <a:rPr lang="en-US" sz="2400" dirty="0" err="1" smtClean="0">
                <a:solidFill>
                  <a:schemeClr val="tx2"/>
                </a:solidFill>
              </a:rPr>
              <a:t>ga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Jugamos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chemeClr val="tx2"/>
                </a:solidFill>
              </a:rPr>
              <a:t>J</a:t>
            </a:r>
            <a:r>
              <a:rPr lang="en-US" sz="2400" dirty="0" err="1" smtClean="0">
                <a:solidFill>
                  <a:schemeClr val="bg2"/>
                </a:solidFill>
              </a:rPr>
              <a:t>ue</a:t>
            </a:r>
            <a:r>
              <a:rPr lang="en-US" sz="2400" dirty="0" err="1" smtClean="0">
                <a:solidFill>
                  <a:schemeClr val="tx2"/>
                </a:solidFill>
              </a:rPr>
              <a:t>gan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New Stem-changing Verbs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Querer</a:t>
            </a:r>
            <a:r>
              <a:rPr lang="en-US" dirty="0" smtClean="0">
                <a:solidFill>
                  <a:schemeClr val="tx2"/>
                </a:solidFill>
              </a:rPr>
              <a:t>: To want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(e-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qu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ro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ú</a:t>
            </a:r>
            <a:r>
              <a:rPr lang="en-US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qu</a:t>
            </a:r>
            <a:r>
              <a:rPr lang="en-US" dirty="0" err="1" smtClean="0">
                <a:solidFill>
                  <a:schemeClr val="bg2"/>
                </a:solidFill>
                <a:latin typeface="Calibri"/>
              </a:rPr>
              <a:t>ie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res</a:t>
            </a:r>
            <a:endParaRPr lang="en-US" dirty="0" smtClean="0">
              <a:solidFill>
                <a:schemeClr val="tx2"/>
              </a:solidFill>
              <a:latin typeface="Calibri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alibri"/>
              </a:rPr>
              <a:t>Ella/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Él</a:t>
            </a:r>
            <a:r>
              <a:rPr lang="en-US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qu</a:t>
            </a:r>
            <a:r>
              <a:rPr lang="en-US" dirty="0" err="1" smtClean="0">
                <a:solidFill>
                  <a:schemeClr val="bg2"/>
                </a:solidFill>
                <a:latin typeface="Calibri"/>
              </a:rPr>
              <a:t>ie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re</a:t>
            </a:r>
            <a:endParaRPr lang="en-US" dirty="0" smtClean="0">
              <a:solidFill>
                <a:schemeClr val="tx2"/>
              </a:solidFill>
              <a:latin typeface="Calibri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Calibri"/>
              </a:rPr>
              <a:t>Nosotros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alibri"/>
              </a:rPr>
              <a:t>queremos</a:t>
            </a:r>
            <a:endParaRPr lang="en-US" dirty="0" smtClean="0">
              <a:solidFill>
                <a:srgbClr val="FFFF00"/>
              </a:solidFill>
              <a:latin typeface="Calibri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Calibri"/>
              </a:rPr>
              <a:t>Ellos</a:t>
            </a:r>
            <a:r>
              <a:rPr lang="en-US" dirty="0" smtClean="0">
                <a:solidFill>
                  <a:schemeClr val="tx2"/>
                </a:solidFill>
                <a:latin typeface="Calibri"/>
              </a:rPr>
              <a:t>/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Ellas</a:t>
            </a:r>
            <a:r>
              <a:rPr lang="en-US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qu</a:t>
            </a:r>
            <a:r>
              <a:rPr lang="en-US" dirty="0" err="1" smtClean="0">
                <a:solidFill>
                  <a:schemeClr val="bg2"/>
                </a:solidFill>
                <a:latin typeface="Calibri"/>
              </a:rPr>
              <a:t>ie</a:t>
            </a:r>
            <a:r>
              <a:rPr lang="en-US" dirty="0" err="1" smtClean="0">
                <a:solidFill>
                  <a:schemeClr val="tx2"/>
                </a:solidFill>
                <a:latin typeface="Calibri"/>
              </a:rPr>
              <a:t>ren</a:t>
            </a:r>
            <a:r>
              <a:rPr lang="en-US" dirty="0" smtClean="0">
                <a:solidFill>
                  <a:schemeClr val="tx2"/>
                </a:solidFill>
                <a:latin typeface="Calibri"/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Preferir</a:t>
            </a:r>
            <a:r>
              <a:rPr lang="en-US" dirty="0" smtClean="0">
                <a:solidFill>
                  <a:schemeClr val="tx2"/>
                </a:solidFill>
              </a:rPr>
              <a:t>: to prefer (e-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pref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ro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Tú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pref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res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Ella </a:t>
            </a:r>
            <a:r>
              <a:rPr lang="en-US" dirty="0" err="1" smtClean="0">
                <a:solidFill>
                  <a:schemeClr val="tx2"/>
                </a:solidFill>
              </a:rPr>
              <a:t>pref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re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Nosotros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preferimos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Ellos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pref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ren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122" name="Picture 2" descr="http://ts2.mm.bing.net/th?id=H.4619306944366873&amp;pid=1.7&amp;w=142&amp;h=144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667000"/>
            <a:ext cx="278024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731837"/>
            <a:ext cx="4038600" cy="61261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Cerrar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(e-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 to close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Empezar</a:t>
            </a:r>
            <a:r>
              <a:rPr lang="en-US" dirty="0" smtClean="0">
                <a:solidFill>
                  <a:schemeClr val="tx2"/>
                </a:solidFill>
              </a:rPr>
              <a:t> (e-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 to start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Jugar</a:t>
            </a:r>
            <a:r>
              <a:rPr lang="en-US" dirty="0" smtClean="0">
                <a:solidFill>
                  <a:schemeClr val="tx2"/>
                </a:solidFill>
              </a:rPr>
              <a:t> (u-</a:t>
            </a:r>
            <a:r>
              <a:rPr lang="en-US" dirty="0" err="1" smtClean="0">
                <a:solidFill>
                  <a:schemeClr val="tx2"/>
                </a:solidFill>
              </a:rPr>
              <a:t>ue</a:t>
            </a:r>
            <a:r>
              <a:rPr lang="en-US" dirty="0" smtClean="0">
                <a:solidFill>
                  <a:schemeClr val="tx2"/>
                </a:solidFill>
              </a:rPr>
              <a:t>) to play a sport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Pensar</a:t>
            </a:r>
            <a:r>
              <a:rPr lang="en-US" dirty="0" smtClean="0">
                <a:solidFill>
                  <a:schemeClr val="tx2"/>
                </a:solidFill>
              </a:rPr>
              <a:t> (e-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 to think/to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http://ts4.mm.bing.net/th?id=H.4967212169365127&amp;pid=1.7&amp;w=158&amp;h=153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1504950" cy="1457326"/>
          </a:xfrm>
          <a:prstGeom prst="rect">
            <a:avLst/>
          </a:prstGeom>
          <a:noFill/>
        </p:spPr>
      </p:pic>
      <p:pic>
        <p:nvPicPr>
          <p:cNvPr id="2052" name="Picture 4" descr="http://ts4.mm.bing.net/th?id=H.4889761030340855&amp;pid=1.7&amp;w=174&amp;h=143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524000"/>
            <a:ext cx="1657350" cy="1362075"/>
          </a:xfrm>
          <a:prstGeom prst="rect">
            <a:avLst/>
          </a:prstGeom>
          <a:noFill/>
        </p:spPr>
      </p:pic>
      <p:pic>
        <p:nvPicPr>
          <p:cNvPr id="2054" name="Picture 6" descr="http://ts3.mm.bing.net/th?id=H.4989713487496054&amp;pid=1.7&amp;w=141&amp;h=144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971800"/>
            <a:ext cx="1343025" cy="1371601"/>
          </a:xfrm>
          <a:prstGeom prst="rect">
            <a:avLst/>
          </a:prstGeom>
          <a:noFill/>
        </p:spPr>
      </p:pic>
      <p:pic>
        <p:nvPicPr>
          <p:cNvPr id="2056" name="Picture 8" descr="http://ts3.mm.bing.net/th?id=H.4838517781496458&amp;pid=1.7&amp;w=218&amp;h=154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800600"/>
            <a:ext cx="2076450" cy="1466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Mover (o-</a:t>
            </a:r>
            <a:r>
              <a:rPr lang="en-US" dirty="0" err="1" smtClean="0">
                <a:solidFill>
                  <a:schemeClr val="tx2"/>
                </a:solidFill>
              </a:rPr>
              <a:t>ue</a:t>
            </a:r>
            <a:r>
              <a:rPr lang="en-US" dirty="0" smtClean="0">
                <a:solidFill>
                  <a:schemeClr val="tx2"/>
                </a:solidFill>
              </a:rPr>
              <a:t>) to move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Poder</a:t>
            </a:r>
            <a:r>
              <a:rPr lang="en-US" dirty="0" smtClean="0">
                <a:solidFill>
                  <a:schemeClr val="tx2"/>
                </a:solidFill>
              </a:rPr>
              <a:t> (o-</a:t>
            </a:r>
            <a:r>
              <a:rPr lang="en-US" dirty="0" err="1" smtClean="0">
                <a:solidFill>
                  <a:schemeClr val="tx2"/>
                </a:solidFill>
              </a:rPr>
              <a:t>ue</a:t>
            </a:r>
            <a:r>
              <a:rPr lang="en-US" dirty="0" smtClean="0">
                <a:solidFill>
                  <a:schemeClr val="tx2"/>
                </a:solidFill>
              </a:rPr>
              <a:t>) to be able to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Dormir</a:t>
            </a:r>
            <a:r>
              <a:rPr lang="en-US" dirty="0" smtClean="0">
                <a:solidFill>
                  <a:schemeClr val="tx2"/>
                </a:solidFill>
              </a:rPr>
              <a:t> (o-</a:t>
            </a:r>
            <a:r>
              <a:rPr lang="en-US" dirty="0" err="1" smtClean="0">
                <a:solidFill>
                  <a:schemeClr val="tx2"/>
                </a:solidFill>
              </a:rPr>
              <a:t>ue</a:t>
            </a:r>
            <a:r>
              <a:rPr lang="en-US" dirty="0" smtClean="0">
                <a:solidFill>
                  <a:schemeClr val="tx2"/>
                </a:solidFill>
              </a:rPr>
              <a:t>) to sleep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s1.mm.bing.net/th?id=H.4561363557353096&amp;pid=1.7&amp;w=153&amp;h=15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1457325" cy="1476375"/>
          </a:xfrm>
          <a:prstGeom prst="rect">
            <a:avLst/>
          </a:prstGeom>
          <a:noFill/>
        </p:spPr>
      </p:pic>
      <p:pic>
        <p:nvPicPr>
          <p:cNvPr id="1028" name="Picture 4" descr="http://ts4.mm.bing.net/th?id=H.4543990426503655&amp;pid=1.7&amp;w=114&amp;h=147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14600"/>
            <a:ext cx="1085850" cy="1400175"/>
          </a:xfrm>
          <a:prstGeom prst="rect">
            <a:avLst/>
          </a:prstGeom>
          <a:noFill/>
        </p:spPr>
      </p:pic>
      <p:pic>
        <p:nvPicPr>
          <p:cNvPr id="1030" name="Picture 6" descr="http://ts1.mm.bing.net/th?id=H.5005596296609884&amp;pid=1.7&amp;w=250&amp;h=148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267200"/>
            <a:ext cx="238125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YoGo</a:t>
            </a:r>
            <a:r>
              <a:rPr lang="en-US" dirty="0" smtClean="0">
                <a:solidFill>
                  <a:schemeClr val="tx2"/>
                </a:solidFill>
              </a:rPr>
              <a:t> and Stem-Changers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Some verbs can be stem changers and </a:t>
            </a:r>
            <a:r>
              <a:rPr lang="en-US" dirty="0" err="1" smtClean="0">
                <a:solidFill>
                  <a:schemeClr val="tx2"/>
                </a:solidFill>
              </a:rPr>
              <a:t>YoGo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Tener</a:t>
            </a:r>
            <a:r>
              <a:rPr lang="en-US" dirty="0" smtClean="0">
                <a:solidFill>
                  <a:schemeClr val="tx2"/>
                </a:solidFill>
              </a:rPr>
              <a:t>: To have (e-</a:t>
            </a:r>
            <a:r>
              <a:rPr lang="en-US" dirty="0" err="1" smtClean="0">
                <a:solidFill>
                  <a:schemeClr val="tx2"/>
                </a:solidFill>
              </a:rPr>
              <a:t>ie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Yo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ten</a:t>
            </a:r>
            <a:r>
              <a:rPr lang="en-US" u="sng" dirty="0" err="1" smtClean="0">
                <a:solidFill>
                  <a:schemeClr val="tx2"/>
                </a:solidFill>
              </a:rPr>
              <a:t>go</a:t>
            </a:r>
            <a:endParaRPr lang="en-US" u="sng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Tú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Ella 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Nosotros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tenemos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Ellos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</a:t>
            </a:r>
            <a:r>
              <a:rPr lang="en-US" dirty="0" err="1" smtClean="0">
                <a:solidFill>
                  <a:schemeClr val="bg2"/>
                </a:solidFill>
              </a:rPr>
              <a:t>ie</a:t>
            </a:r>
            <a:r>
              <a:rPr lang="en-US" dirty="0" err="1" smtClean="0">
                <a:solidFill>
                  <a:schemeClr val="tx2"/>
                </a:solidFill>
              </a:rPr>
              <a:t>nen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rgbClr val="1390FF"/>
      </a:dk1>
      <a:lt1>
        <a:srgbClr val="003E75"/>
      </a:lt1>
      <a:dk2>
        <a:srgbClr val="FFFFFF"/>
      </a:dk2>
      <a:lt2>
        <a:srgbClr val="FFAD99"/>
      </a:lt2>
      <a:accent1>
        <a:srgbClr val="FF8465"/>
      </a:accent1>
      <a:accent2>
        <a:srgbClr val="FF0000"/>
      </a:accent2>
      <a:accent3>
        <a:srgbClr val="001F3A"/>
      </a:accent3>
      <a:accent4>
        <a:srgbClr val="B0DAFF"/>
      </a:accent4>
      <a:accent5>
        <a:srgbClr val="BF2600"/>
      </a:accent5>
      <a:accent6>
        <a:srgbClr val="0070C0"/>
      </a:accent6>
      <a:hlink>
        <a:srgbClr val="FF0000"/>
      </a:hlink>
      <a:folHlink>
        <a:srgbClr val="003E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178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Stem-Changing Verbs</vt:lpstr>
      <vt:lpstr>PowerPoint Presentation</vt:lpstr>
      <vt:lpstr>PowerPoint Presentation</vt:lpstr>
      <vt:lpstr>New Stem-changing Verbs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Stem-Changing Verbs</dc:title>
  <dc:creator>Ricardo Romo</dc:creator>
  <cp:lastModifiedBy>Dianna V. Serrato</cp:lastModifiedBy>
  <cp:revision>5</cp:revision>
  <dcterms:created xsi:type="dcterms:W3CDTF">2013-02-19T04:33:32Z</dcterms:created>
  <dcterms:modified xsi:type="dcterms:W3CDTF">2013-02-20T20:22:32Z</dcterms:modified>
</cp:coreProperties>
</file>