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3" r:id="rId3"/>
    <p:sldId id="265" r:id="rId4"/>
    <p:sldId id="264" r:id="rId5"/>
    <p:sldId id="266" r:id="rId6"/>
    <p:sldId id="258" r:id="rId7"/>
    <p:sldId id="260" r:id="rId8"/>
    <p:sldId id="261" r:id="rId9"/>
    <p:sldId id="262" r:id="rId10"/>
    <p:sldId id="25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53CC3-B79D-4867-A232-3C8B52669A9B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BB815-0201-4AA0-8096-D7BA9807B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BB815-0201-4AA0-8096-D7BA9807B15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EFECD7-55C8-4A06-B6AF-142C867EE44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790EC3-46D6-4AB7-B493-76704BEE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2515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Locations</a:t>
            </a:r>
            <a:br>
              <a:rPr lang="en-US" dirty="0" smtClean="0"/>
            </a:br>
            <a:r>
              <a:rPr lang="en-US" dirty="0" smtClean="0"/>
              <a:t>Where You Going?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where 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Where are you going?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Where are we going?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Where are they going?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343400" y="381000"/>
            <a:ext cx="5029200" cy="6096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¿</a:t>
            </a:r>
            <a:r>
              <a:rPr lang="en-US" sz="2800" dirty="0" err="1"/>
              <a:t>A</a:t>
            </a:r>
            <a:r>
              <a:rPr lang="en-US" sz="2800" dirty="0" err="1" smtClean="0"/>
              <a:t>dónde</a:t>
            </a:r>
            <a:r>
              <a:rPr lang="en-US" sz="2800" dirty="0" smtClean="0"/>
              <a:t>?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¿</a:t>
            </a:r>
            <a:r>
              <a:rPr lang="en-US" dirty="0" err="1" smtClean="0">
                <a:solidFill>
                  <a:schemeClr val="accent2"/>
                </a:solidFill>
              </a:rPr>
              <a:t>Adónde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vas?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¿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Adónde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vamos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? 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¿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Adónde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van?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338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1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Para</a:t>
            </a:r>
            <a:r>
              <a:rPr lang="en-US" dirty="0" smtClean="0"/>
              <a:t>: for or to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Película</a:t>
            </a:r>
            <a:r>
              <a:rPr lang="en-US" dirty="0" smtClean="0"/>
              <a:t>: movie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Ver</a:t>
            </a:r>
            <a:r>
              <a:rPr lang="en-US" dirty="0" smtClean="0"/>
              <a:t>: to see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Voy</a:t>
            </a:r>
            <a:r>
              <a:rPr lang="en-US" dirty="0" smtClean="0"/>
              <a:t> al cine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Vamos</a:t>
            </a:r>
            <a:r>
              <a:rPr lang="en-US" dirty="0" smtClean="0"/>
              <a:t> al </a:t>
            </a:r>
            <a:r>
              <a:rPr lang="en-US" dirty="0" err="1" smtClean="0"/>
              <a:t>parque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descansar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3657600" cy="4754563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restaurant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library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post office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house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gym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pool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store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supermarket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movie theater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 park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Restaurante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biblioteca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correo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La casa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gimnasio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piscina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tienda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supermercado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cine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parque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62400" y="838200"/>
            <a:ext cx="76200" cy="601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 verbs.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verbs follow the conjugation pattern, these are known as irregular verbs.</a:t>
            </a:r>
          </a:p>
          <a:p>
            <a:endParaRPr lang="en-US" dirty="0" smtClean="0"/>
          </a:p>
          <a:p>
            <a:r>
              <a:rPr lang="en-US" dirty="0" err="1" smtClean="0"/>
              <a:t>Estar</a:t>
            </a:r>
            <a:r>
              <a:rPr lang="en-US" dirty="0" smtClean="0"/>
              <a:t> is an irregular verb and when conjugated, it does not follow the pattern.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762000"/>
            <a:ext cx="7620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describe where you or others are use the verb </a:t>
            </a:r>
            <a:r>
              <a:rPr lang="en-US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+ 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 am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You are</a:t>
            </a:r>
          </a:p>
          <a:p>
            <a:endParaRPr lang="en-US" dirty="0" smtClean="0"/>
          </a:p>
          <a:p>
            <a:r>
              <a:rPr lang="en-US" dirty="0" smtClean="0"/>
              <a:t>He/she/you formal are</a:t>
            </a:r>
          </a:p>
          <a:p>
            <a:endParaRPr lang="en-US" dirty="0" smtClean="0"/>
          </a:p>
          <a:p>
            <a:r>
              <a:rPr lang="en-US" dirty="0" smtClean="0"/>
              <a:t>We are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600200"/>
            <a:ext cx="3657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Estoy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Estás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Está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Estamos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Están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1295400"/>
            <a:ext cx="7620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: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ir</a:t>
            </a:r>
            <a:r>
              <a:rPr lang="en-US" dirty="0" smtClean="0"/>
              <a:t>: to go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is also an irregular verb when conjugated in the present tense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762000"/>
            <a:ext cx="7620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 To describe where someone is going  use the verb…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Ir</a:t>
            </a:r>
            <a:r>
              <a:rPr lang="en-US" sz="4800" dirty="0" smtClean="0">
                <a:solidFill>
                  <a:srgbClr val="C00000"/>
                </a:solidFill>
              </a:rPr>
              <a:t> : to 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>
                <a:solidFill>
                  <a:srgbClr val="C00000"/>
                </a:solidFill>
              </a:rPr>
              <a:t>	</a:t>
            </a:r>
            <a:r>
              <a:rPr lang="en-US" sz="3200" dirty="0" smtClean="0">
                <a:solidFill>
                  <a:schemeClr val="accent2"/>
                </a:solidFill>
              </a:rPr>
              <a:t>(I   go)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			  </a:t>
            </a:r>
            <a:r>
              <a:rPr lang="en-US" sz="3200" dirty="0" smtClean="0">
                <a:solidFill>
                  <a:schemeClr val="accent2"/>
                </a:solidFill>
              </a:rPr>
              <a:t>(you go)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		 </a:t>
            </a:r>
            <a:r>
              <a:rPr lang="en-US" sz="3200" dirty="0" smtClean="0">
                <a:solidFill>
                  <a:schemeClr val="accent2"/>
                </a:solidFill>
              </a:rPr>
              <a:t>(He/she/it goes)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			 </a:t>
            </a:r>
            <a:r>
              <a:rPr lang="en-US" sz="3200" dirty="0" smtClean="0">
                <a:solidFill>
                  <a:schemeClr val="accent2"/>
                </a:solidFill>
              </a:rPr>
              <a:t>(We go)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			    </a:t>
            </a:r>
            <a:r>
              <a:rPr lang="en-US" sz="3200" dirty="0" smtClean="0">
                <a:solidFill>
                  <a:schemeClr val="accent2"/>
                </a:solidFill>
              </a:rPr>
              <a:t>(They go) </a:t>
            </a: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Voy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Vas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Vamos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Van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>
            <a:off x="4191000" y="1417638"/>
            <a:ext cx="76200" cy="544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7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When stating where you or someone else is/are going, you must add “a” after the conjugated form of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Voy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tienda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Vas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biblioteca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Vamos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piscina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13716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3657600" cy="5897563"/>
          </a:xfrm>
        </p:spPr>
        <p:txBody>
          <a:bodyPr>
            <a:normAutofit/>
          </a:bodyPr>
          <a:lstStyle/>
          <a:p>
            <a:r>
              <a:rPr lang="en-US" dirty="0" smtClean="0"/>
              <a:t>The contraction “al”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267200" y="304800"/>
            <a:ext cx="3657600" cy="5821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C00000"/>
                </a:solidFill>
              </a:rPr>
              <a:t>el</a:t>
            </a:r>
            <a:r>
              <a:rPr lang="en-US" dirty="0" smtClean="0"/>
              <a:t> makes a contraction</a:t>
            </a:r>
          </a:p>
          <a:p>
            <a:r>
              <a:rPr lang="en-US" dirty="0" smtClean="0"/>
              <a:t>It becomes </a:t>
            </a:r>
            <a:r>
              <a:rPr lang="en-US" dirty="0" smtClean="0">
                <a:solidFill>
                  <a:srgbClr val="C00000"/>
                </a:solidFill>
              </a:rPr>
              <a:t>al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all masculine </a:t>
            </a:r>
            <a:r>
              <a:rPr lang="en-US" dirty="0" smtClean="0"/>
              <a:t>locations the conjugated form of “</a:t>
            </a:r>
            <a:r>
              <a:rPr lang="en-US" dirty="0" err="1" smtClean="0"/>
              <a:t>ir</a:t>
            </a:r>
            <a:r>
              <a:rPr lang="en-US" dirty="0" smtClean="0"/>
              <a:t>” will be followed by the contraction of </a:t>
            </a:r>
            <a:r>
              <a:rPr lang="en-US" dirty="0" smtClean="0">
                <a:solidFill>
                  <a:srgbClr val="C00000"/>
                </a:solidFill>
              </a:rPr>
              <a:t>“al”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7661"/>
            <a:ext cx="21336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73780"/>
            <a:ext cx="1612323" cy="140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766299"/>
            <a:ext cx="2209800" cy="145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423" y="5649504"/>
            <a:ext cx="1778577" cy="117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4294043"/>
            <a:ext cx="1828800" cy="130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73" y="5641520"/>
            <a:ext cx="2095500" cy="116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191000" y="0"/>
            <a:ext cx="76200" cy="563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8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mtClean="0">
                <a:latin typeface="Arial" pitchFamily="34" charset="0"/>
                <a:cs typeface="Arial" pitchFamily="34" charset="0"/>
              </a:rPr>
              <a:t>I go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the supermarket.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2. I go to the restaurant.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3. You go to the park.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Voy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al</a:t>
            </a:r>
            <a:r>
              <a:rPr lang="en-US" dirty="0" smtClean="0"/>
              <a:t> </a:t>
            </a:r>
            <a:r>
              <a:rPr lang="en-US" dirty="0" err="1" smtClean="0"/>
              <a:t>supermercado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Voy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al</a:t>
            </a:r>
            <a:r>
              <a:rPr lang="en-US" dirty="0" smtClean="0"/>
              <a:t> </a:t>
            </a:r>
            <a:r>
              <a:rPr lang="en-US" dirty="0" err="1" smtClean="0"/>
              <a:t>restaurante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Vas </a:t>
            </a:r>
            <a:r>
              <a:rPr lang="en-US" dirty="0" smtClean="0">
                <a:solidFill>
                  <a:srgbClr val="C00000"/>
                </a:solidFill>
              </a:rPr>
              <a:t>al</a:t>
            </a:r>
            <a:r>
              <a:rPr lang="en-US" dirty="0" smtClean="0"/>
              <a:t> </a:t>
            </a:r>
            <a:r>
              <a:rPr lang="en-US" dirty="0" err="1" smtClean="0"/>
              <a:t>parque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2954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26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673</TotalTime>
  <Words>314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Locations Where You Going?</vt:lpstr>
      <vt:lpstr>LOCATIONS</vt:lpstr>
      <vt:lpstr>Estar:</vt:lpstr>
      <vt:lpstr>To describe where you or others are use the verb Estar + en</vt:lpstr>
      <vt:lpstr>Ir: to go</vt:lpstr>
      <vt:lpstr> To describe where someone is going  use the verb… Ir : to go </vt:lpstr>
      <vt:lpstr>PowerPoint Presentation</vt:lpstr>
      <vt:lpstr>PowerPoint Presentation</vt:lpstr>
      <vt:lpstr>PowerPoint Presentation</vt:lpstr>
      <vt:lpstr>PowerPoint Presentation</vt:lpstr>
      <vt:lpstr>Vocabulario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where you and others go during free time.</dc:title>
  <dc:creator>Dianna V. Serrato</dc:creator>
  <cp:lastModifiedBy>Dianna V. Serrato</cp:lastModifiedBy>
  <cp:revision>10</cp:revision>
  <dcterms:created xsi:type="dcterms:W3CDTF">2011-11-28T23:42:38Z</dcterms:created>
  <dcterms:modified xsi:type="dcterms:W3CDTF">2012-12-11T00:10:29Z</dcterms:modified>
</cp:coreProperties>
</file>