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6" r:id="rId2"/>
    <p:sldId id="274" r:id="rId3"/>
    <p:sldId id="275" r:id="rId4"/>
    <p:sldId id="27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9" r:id="rId14"/>
    <p:sldId id="270" r:id="rId15"/>
    <p:sldId id="266" r:id="rId16"/>
    <p:sldId id="267" r:id="rId17"/>
    <p:sldId id="271" r:id="rId18"/>
    <p:sldId id="280" r:id="rId19"/>
    <p:sldId id="281" r:id="rId20"/>
    <p:sldId id="282" r:id="rId21"/>
    <p:sldId id="272" r:id="rId22"/>
    <p:sldId id="277" r:id="rId23"/>
    <p:sldId id="278" r:id="rId24"/>
    <p:sldId id="279" r:id="rId25"/>
    <p:sldId id="27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8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54303-3A90-4476-8EEF-964058C5B1C4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9699F-9197-4D2B-B2AC-A95FD91320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54303-3A90-4476-8EEF-964058C5B1C4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9699F-9197-4D2B-B2AC-A95FD91320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54303-3A90-4476-8EEF-964058C5B1C4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9699F-9197-4D2B-B2AC-A95FD91320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54303-3A90-4476-8EEF-964058C5B1C4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9699F-9197-4D2B-B2AC-A95FD91320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54303-3A90-4476-8EEF-964058C5B1C4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9699F-9197-4D2B-B2AC-A95FD91320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54303-3A90-4476-8EEF-964058C5B1C4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9699F-9197-4D2B-B2AC-A95FD91320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54303-3A90-4476-8EEF-964058C5B1C4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9699F-9197-4D2B-B2AC-A95FD91320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54303-3A90-4476-8EEF-964058C5B1C4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9699F-9197-4D2B-B2AC-A95FD91320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54303-3A90-4476-8EEF-964058C5B1C4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9699F-9197-4D2B-B2AC-A95FD91320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54303-3A90-4476-8EEF-964058C5B1C4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9699F-9197-4D2B-B2AC-A95FD91320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DAE54303-3A90-4476-8EEF-964058C5B1C4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C2B9699F-9197-4D2B-B2AC-A95FD91320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fld id="{DAE54303-3A90-4476-8EEF-964058C5B1C4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2B9699F-9197-4D2B-B2AC-A95FD91320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ransition spd="slow">
    <p:push dir="u"/>
  </p:transition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04800"/>
            <a:ext cx="26765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2438400"/>
            <a:ext cx="1785526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30480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0800" y="2286000"/>
            <a:ext cx="2438400" cy="1826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1800" y="4648200"/>
            <a:ext cx="2057400" cy="125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4648200"/>
            <a:ext cx="1600200" cy="1472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3400" y="2438400"/>
            <a:ext cx="1511817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4"/>
          <p:cNvSpPr/>
          <p:nvPr/>
        </p:nvSpPr>
        <p:spPr>
          <a:xfrm>
            <a:off x="2362200" y="4953000"/>
            <a:ext cx="3962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¡A comer!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pi</a:t>
            </a:r>
            <a:r>
              <a:rPr lang="en-US" dirty="0" smtClean="0">
                <a:cs typeface="Times New Roman"/>
              </a:rPr>
              <a:t>ña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295400"/>
            <a:ext cx="3895725" cy="5200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mango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7313" y="1828800"/>
            <a:ext cx="5466687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pl</a:t>
            </a:r>
            <a:r>
              <a:rPr lang="en-US" dirty="0" err="1" smtClean="0">
                <a:latin typeface="Calibri"/>
                <a:cs typeface="Calibri"/>
              </a:rPr>
              <a:t>átano</a:t>
            </a:r>
            <a:r>
              <a:rPr lang="en-US" dirty="0" smtClean="0">
                <a:latin typeface="Calibri"/>
                <a:cs typeface="Calibri"/>
              </a:rPr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447800"/>
            <a:ext cx="3890962" cy="389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cereal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447800"/>
            <a:ext cx="4038600" cy="4056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leche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524000"/>
            <a:ext cx="3200400" cy="4383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pan </a:t>
            </a:r>
            <a:r>
              <a:rPr lang="en-US" dirty="0" err="1" smtClean="0"/>
              <a:t>dulce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5799" y="1676400"/>
            <a:ext cx="6528201" cy="488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Café con </a:t>
            </a:r>
            <a:r>
              <a:rPr lang="en-US" dirty="0" err="1" smtClean="0"/>
              <a:t>leche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905000"/>
            <a:ext cx="5385594" cy="4033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Jugo</a:t>
            </a:r>
            <a:r>
              <a:rPr lang="en-US" dirty="0" smtClean="0"/>
              <a:t> de </a:t>
            </a:r>
            <a:r>
              <a:rPr lang="en-US" dirty="0" err="1" smtClean="0"/>
              <a:t>naranja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447800"/>
            <a:ext cx="3885406" cy="4191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 </a:t>
            </a:r>
            <a:r>
              <a:rPr lang="en-US" dirty="0" err="1" smtClean="0"/>
              <a:t>desayuno</a:t>
            </a:r>
            <a:r>
              <a:rPr lang="en-US" dirty="0" smtClean="0"/>
              <a:t> </a:t>
            </a:r>
            <a:r>
              <a:rPr lang="en-US" dirty="0" err="1" smtClean="0"/>
              <a:t>ecuatoriano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s-ES" dirty="0" smtClean="0"/>
              <a:t>La toronja</a:t>
            </a:r>
          </a:p>
          <a:p>
            <a:r>
              <a:rPr lang="es-ES" dirty="0" smtClean="0"/>
              <a:t>La papaya</a:t>
            </a:r>
          </a:p>
          <a:p>
            <a:r>
              <a:rPr lang="es-ES" dirty="0" smtClean="0"/>
              <a:t>La piña </a:t>
            </a:r>
          </a:p>
          <a:p>
            <a:r>
              <a:rPr lang="es-ES" dirty="0" smtClean="0"/>
              <a:t>El mango</a:t>
            </a:r>
          </a:p>
          <a:p>
            <a:r>
              <a:rPr lang="es-ES" dirty="0" smtClean="0"/>
              <a:t>El pan dulce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 </a:t>
            </a:r>
            <a:r>
              <a:rPr lang="en-US" dirty="0" err="1" smtClean="0"/>
              <a:t>desayuno</a:t>
            </a:r>
            <a:r>
              <a:rPr lang="en-US" dirty="0" smtClean="0"/>
              <a:t> </a:t>
            </a:r>
            <a:r>
              <a:rPr lang="en-US" dirty="0" err="1" smtClean="0"/>
              <a:t>ligero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s-ES" dirty="0" smtClean="0"/>
              <a:t>El plátano</a:t>
            </a:r>
          </a:p>
          <a:p>
            <a:r>
              <a:rPr lang="es-ES" dirty="0" smtClean="0"/>
              <a:t>El cereal</a:t>
            </a:r>
          </a:p>
          <a:p>
            <a:r>
              <a:rPr lang="es-ES" dirty="0" smtClean="0"/>
              <a:t>La leche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What do you eat for breakfast?</a:t>
            </a:r>
          </a:p>
          <a:p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What do you eat for lunch?</a:t>
            </a:r>
          </a:p>
          <a:p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I’m thirsty. What is there to drink?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accent2">
                    <a:lumMod val="50000"/>
                  </a:schemeClr>
                </a:solidFill>
              </a:rPr>
              <a:t>¿Qué tomas para el desayuno?</a:t>
            </a:r>
          </a:p>
          <a:p>
            <a:endParaRPr lang="es-ES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s-ES" dirty="0" smtClean="0">
                <a:solidFill>
                  <a:schemeClr val="accent2">
                    <a:lumMod val="50000"/>
                  </a:schemeClr>
                </a:solidFill>
              </a:rPr>
              <a:t>¿Qué tomas para el almuerzo?</a:t>
            </a:r>
          </a:p>
          <a:p>
            <a:endParaRPr lang="es-ES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s-ES" dirty="0" smtClean="0">
                <a:solidFill>
                  <a:schemeClr val="accent2">
                    <a:lumMod val="50000"/>
                  </a:schemeClr>
                </a:solidFill>
              </a:rPr>
              <a:t>Tengo sed. ¿Qué hay para tomar?</a:t>
            </a:r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6" name="Straight Connector 5"/>
          <p:cNvCxnSpPr>
            <a:stCxn id="2" idx="2"/>
          </p:cNvCxnSpPr>
          <p:nvPr/>
        </p:nvCxnSpPr>
        <p:spPr>
          <a:xfrm>
            <a:off x="4572000" y="1426464"/>
            <a:ext cx="152400" cy="54315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 </a:t>
            </a:r>
            <a:r>
              <a:rPr lang="en-US" dirty="0" err="1" smtClean="0"/>
              <a:t>desayuno</a:t>
            </a:r>
            <a:r>
              <a:rPr lang="en-US" dirty="0" smtClean="0"/>
              <a:t> </a:t>
            </a:r>
            <a:r>
              <a:rPr lang="en-US" dirty="0" err="1" smtClean="0"/>
              <a:t>fuerte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tocino</a:t>
            </a:r>
            <a:endParaRPr lang="en-US" dirty="0" smtClean="0"/>
          </a:p>
          <a:p>
            <a:r>
              <a:rPr lang="en-US" dirty="0" smtClean="0"/>
              <a:t>Los </a:t>
            </a:r>
            <a:r>
              <a:rPr lang="en-US" dirty="0" err="1" smtClean="0"/>
              <a:t>huevos</a:t>
            </a:r>
            <a:endParaRPr lang="en-US" dirty="0" smtClean="0"/>
          </a:p>
          <a:p>
            <a:r>
              <a:rPr lang="en-US" dirty="0" smtClean="0"/>
              <a:t>El pan tostado 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Verb: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2590800"/>
            <a:ext cx="4040188" cy="4057650"/>
          </a:xfrm>
        </p:spPr>
        <p:txBody>
          <a:bodyPr>
            <a:noAutofit/>
          </a:bodyPr>
          <a:lstStyle/>
          <a:p>
            <a:r>
              <a:rPr lang="en-US" sz="4400" b="1" dirty="0" err="1" smtClean="0">
                <a:solidFill>
                  <a:schemeClr val="tx1">
                    <a:lumMod val="50000"/>
                  </a:schemeClr>
                </a:solidFill>
              </a:rPr>
              <a:t>Encantar</a:t>
            </a:r>
            <a:r>
              <a:rPr lang="en-US" sz="4400" b="1" dirty="0" smtClean="0">
                <a:solidFill>
                  <a:schemeClr val="tx1">
                    <a:lumMod val="50000"/>
                  </a:schemeClr>
                </a:solidFill>
              </a:rPr>
              <a:t>: to really like, love.</a:t>
            </a:r>
          </a:p>
          <a:p>
            <a:r>
              <a:rPr lang="en-US" sz="2400" b="1" dirty="0" smtClean="0">
                <a:solidFill>
                  <a:schemeClr val="tx2">
                    <a:lumMod val="10000"/>
                  </a:schemeClr>
                </a:solidFill>
              </a:rPr>
              <a:t>This verb works just like the verb </a:t>
            </a:r>
            <a:r>
              <a:rPr lang="en-US" sz="2400" b="1" dirty="0" err="1" smtClean="0">
                <a:solidFill>
                  <a:schemeClr val="tx2">
                    <a:lumMod val="10000"/>
                  </a:schemeClr>
                </a:solidFill>
              </a:rPr>
              <a:t>gustar</a:t>
            </a:r>
            <a:r>
              <a:rPr lang="en-US" sz="2400" b="1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endParaRPr lang="en-US" sz="2400" b="1" dirty="0" smtClean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2">
                    <a:lumMod val="10000"/>
                  </a:schemeClr>
                </a:solidFill>
              </a:rPr>
              <a:t>You are going to need to place indirect object pronouns to tell to whom something is pleasing.</a:t>
            </a:r>
          </a:p>
          <a:p>
            <a:endParaRPr lang="en-US" sz="2400" b="1" dirty="0" smtClean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</a:p>
          <a:p>
            <a:endParaRPr lang="en-US" sz="44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4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b="1" i="1" dirty="0" smtClean="0"/>
              <a:t>Me</a:t>
            </a:r>
            <a:r>
              <a:rPr lang="en-US" dirty="0" smtClean="0"/>
              <a:t> </a:t>
            </a:r>
            <a:r>
              <a:rPr lang="en-US" dirty="0" err="1" smtClean="0"/>
              <a:t>gusta</a:t>
            </a:r>
            <a:r>
              <a:rPr lang="en-US" dirty="0" smtClean="0"/>
              <a:t> la </a:t>
            </a:r>
            <a:r>
              <a:rPr lang="en-US" dirty="0" err="1" smtClean="0"/>
              <a:t>leche</a:t>
            </a:r>
            <a:r>
              <a:rPr lang="en-US" dirty="0" smtClean="0"/>
              <a:t> </a:t>
            </a:r>
            <a:r>
              <a:rPr lang="en-US" dirty="0" err="1" smtClean="0"/>
              <a:t>pero</a:t>
            </a:r>
            <a:r>
              <a:rPr lang="en-US" dirty="0" smtClean="0"/>
              <a:t> </a:t>
            </a:r>
            <a:r>
              <a:rPr lang="en-US" b="1" i="1" dirty="0" smtClean="0"/>
              <a:t>me</a:t>
            </a:r>
            <a:r>
              <a:rPr lang="en-US" dirty="0" smtClean="0"/>
              <a:t> </a:t>
            </a:r>
            <a:r>
              <a:rPr lang="en-US" dirty="0" err="1" smtClean="0"/>
              <a:t>encanta</a:t>
            </a:r>
            <a:r>
              <a:rPr lang="en-US" dirty="0" smtClean="0"/>
              <a:t> el </a:t>
            </a:r>
            <a:r>
              <a:rPr lang="en-US" dirty="0" err="1" smtClean="0"/>
              <a:t>jugo</a:t>
            </a:r>
            <a:r>
              <a:rPr lang="en-US" dirty="0" smtClean="0"/>
              <a:t> de </a:t>
            </a:r>
            <a:r>
              <a:rPr lang="en-US" dirty="0" err="1" smtClean="0"/>
              <a:t>naranja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b="1" dirty="0" err="1" smtClean="0"/>
              <a:t>Nos</a:t>
            </a:r>
            <a:r>
              <a:rPr lang="en-US" b="1" dirty="0" smtClean="0"/>
              <a:t> </a:t>
            </a:r>
            <a:r>
              <a:rPr lang="en-US" dirty="0" err="1" smtClean="0"/>
              <a:t>encantan</a:t>
            </a:r>
            <a:r>
              <a:rPr lang="en-US" dirty="0" smtClean="0"/>
              <a:t> los </a:t>
            </a:r>
            <a:r>
              <a:rPr lang="en-US" dirty="0" err="1" smtClean="0"/>
              <a:t>plátanos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Indirect Object Pronouns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Me </a:t>
            </a:r>
          </a:p>
          <a:p>
            <a:r>
              <a:rPr lang="en-US" dirty="0" smtClean="0"/>
              <a:t>Te </a:t>
            </a:r>
          </a:p>
          <a:p>
            <a:r>
              <a:rPr lang="en-US" dirty="0" smtClean="0"/>
              <a:t>Le</a:t>
            </a:r>
          </a:p>
          <a:p>
            <a:r>
              <a:rPr lang="en-US" dirty="0" err="1" smtClean="0"/>
              <a:t>Nos</a:t>
            </a:r>
            <a:endParaRPr lang="en-US" dirty="0" smtClean="0"/>
          </a:p>
          <a:p>
            <a:r>
              <a:rPr lang="en-US" dirty="0" smtClean="0"/>
              <a:t>Les</a:t>
            </a:r>
          </a:p>
          <a:p>
            <a:endParaRPr lang="en-US" dirty="0" smtClean="0"/>
          </a:p>
          <a:p>
            <a:r>
              <a:rPr lang="en-US" dirty="0" smtClean="0"/>
              <a:t>These are placed in front of the conjugated verb. 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I love</a:t>
            </a:r>
          </a:p>
          <a:p>
            <a:r>
              <a:rPr lang="en-US" dirty="0" smtClean="0"/>
              <a:t>You love</a:t>
            </a:r>
          </a:p>
          <a:p>
            <a:r>
              <a:rPr lang="en-US" dirty="0" smtClean="0"/>
              <a:t>He/she loves</a:t>
            </a:r>
          </a:p>
          <a:p>
            <a:r>
              <a:rPr lang="en-US" dirty="0" smtClean="0"/>
              <a:t>We love</a:t>
            </a:r>
          </a:p>
          <a:p>
            <a:r>
              <a:rPr lang="en-US" dirty="0" smtClean="0"/>
              <a:t>They love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Me </a:t>
            </a:r>
            <a:r>
              <a:rPr lang="en-US" dirty="0" err="1" smtClean="0"/>
              <a:t>encanta</a:t>
            </a:r>
            <a:r>
              <a:rPr lang="en-US" dirty="0" smtClean="0"/>
              <a:t>/n</a:t>
            </a:r>
          </a:p>
          <a:p>
            <a:r>
              <a:rPr lang="en-US" dirty="0" smtClean="0"/>
              <a:t>Te </a:t>
            </a:r>
            <a:r>
              <a:rPr lang="en-US" dirty="0" err="1" smtClean="0"/>
              <a:t>encanta</a:t>
            </a:r>
            <a:r>
              <a:rPr lang="en-US" dirty="0" smtClean="0"/>
              <a:t>/n</a:t>
            </a:r>
          </a:p>
          <a:p>
            <a:r>
              <a:rPr lang="en-US" dirty="0" smtClean="0"/>
              <a:t>Le </a:t>
            </a:r>
            <a:r>
              <a:rPr lang="en-US" dirty="0" err="1" smtClean="0"/>
              <a:t>encanta</a:t>
            </a:r>
            <a:r>
              <a:rPr lang="en-US" dirty="0" smtClean="0"/>
              <a:t>/n</a:t>
            </a:r>
          </a:p>
          <a:p>
            <a:r>
              <a:rPr lang="en-US" dirty="0" err="1" smtClean="0"/>
              <a:t>Nos</a:t>
            </a:r>
            <a:r>
              <a:rPr lang="en-US" dirty="0" smtClean="0"/>
              <a:t> </a:t>
            </a:r>
            <a:r>
              <a:rPr lang="en-US" dirty="0" err="1" smtClean="0"/>
              <a:t>encanta</a:t>
            </a:r>
            <a:r>
              <a:rPr lang="en-US" dirty="0" smtClean="0"/>
              <a:t>/n</a:t>
            </a:r>
          </a:p>
          <a:p>
            <a:r>
              <a:rPr lang="en-US" dirty="0" smtClean="0"/>
              <a:t>Les </a:t>
            </a:r>
            <a:r>
              <a:rPr lang="en-US" dirty="0" err="1" smtClean="0"/>
              <a:t>encanta</a:t>
            </a:r>
            <a:r>
              <a:rPr lang="en-US" dirty="0" smtClean="0"/>
              <a:t>/n</a:t>
            </a:r>
          </a:p>
          <a:p>
            <a:endParaRPr lang="en-US" dirty="0" smtClean="0"/>
          </a:p>
          <a:p>
            <a:r>
              <a:rPr lang="en-US" dirty="0" err="1" smtClean="0"/>
              <a:t>Encanta</a:t>
            </a:r>
            <a:r>
              <a:rPr lang="en-US" dirty="0" smtClean="0"/>
              <a:t> (singular)</a:t>
            </a:r>
          </a:p>
          <a:p>
            <a:r>
              <a:rPr lang="en-US" dirty="0" err="1" smtClean="0"/>
              <a:t>Encantan</a:t>
            </a:r>
            <a:r>
              <a:rPr lang="en-US" dirty="0" smtClean="0"/>
              <a:t> (plural) 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Use the definite article with </a:t>
            </a:r>
            <a:r>
              <a:rPr lang="en-US" dirty="0" err="1" smtClean="0"/>
              <a:t>encantar</a:t>
            </a:r>
            <a:r>
              <a:rPr lang="en-US" dirty="0" smtClean="0"/>
              <a:t> or </a:t>
            </a:r>
            <a:r>
              <a:rPr lang="en-US" dirty="0" err="1" smtClean="0"/>
              <a:t>gustar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Me </a:t>
            </a:r>
            <a:r>
              <a:rPr lang="en-US" dirty="0" err="1" smtClean="0"/>
              <a:t>encanta</a:t>
            </a:r>
            <a:r>
              <a:rPr lang="en-US" dirty="0" smtClean="0"/>
              <a:t> </a:t>
            </a:r>
            <a:r>
              <a:rPr lang="en-US" i="1" dirty="0" smtClean="0"/>
              <a:t>el</a:t>
            </a:r>
            <a:r>
              <a:rPr lang="en-US" dirty="0" smtClean="0"/>
              <a:t> </a:t>
            </a:r>
            <a:r>
              <a:rPr lang="en-US" dirty="0" err="1" smtClean="0"/>
              <a:t>jugo</a:t>
            </a:r>
            <a:r>
              <a:rPr lang="en-US" dirty="0" smtClean="0"/>
              <a:t> de </a:t>
            </a:r>
            <a:r>
              <a:rPr lang="en-US" dirty="0" err="1" smtClean="0"/>
              <a:t>naranja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Te </a:t>
            </a:r>
            <a:r>
              <a:rPr lang="en-US" dirty="0" err="1" smtClean="0"/>
              <a:t>encanta</a:t>
            </a:r>
            <a:r>
              <a:rPr lang="en-US" dirty="0" smtClean="0"/>
              <a:t> </a:t>
            </a:r>
            <a:r>
              <a:rPr lang="en-US" i="1" dirty="0" smtClean="0"/>
              <a:t>la </a:t>
            </a:r>
            <a:r>
              <a:rPr lang="en-US" dirty="0" err="1" smtClean="0"/>
              <a:t>ensalada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Nos</a:t>
            </a:r>
            <a:r>
              <a:rPr lang="en-US" dirty="0" smtClean="0"/>
              <a:t> </a:t>
            </a:r>
            <a:r>
              <a:rPr lang="en-US" dirty="0" err="1" smtClean="0"/>
              <a:t>encantan</a:t>
            </a:r>
            <a:r>
              <a:rPr lang="en-US" dirty="0" smtClean="0"/>
              <a:t> </a:t>
            </a:r>
            <a:r>
              <a:rPr lang="en-US" i="1" dirty="0" smtClean="0"/>
              <a:t>los</a:t>
            </a:r>
            <a:r>
              <a:rPr lang="en-US" dirty="0" smtClean="0"/>
              <a:t> mangos. 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On your paper make 3 columns </a:t>
            </a:r>
            <a:br>
              <a:rPr lang="en-US" dirty="0" smtClean="0">
                <a:solidFill>
                  <a:schemeClr val="tx2">
                    <a:lumMod val="10000"/>
                  </a:schemeClr>
                </a:solidFill>
              </a:rPr>
            </a:br>
            <a:endParaRPr lang="en-US" dirty="0">
              <a:solidFill>
                <a:schemeClr val="tx2">
                  <a:lumMod val="10000"/>
                </a:scheme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465138" y="1770061"/>
          <a:ext cx="8069262" cy="2725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9754"/>
                <a:gridCol w="2689754"/>
                <a:gridCol w="2689754"/>
              </a:tblGrid>
              <a:tr h="1362869">
                <a:tc>
                  <a:txBody>
                    <a:bodyPr/>
                    <a:lstStyle/>
                    <a:p>
                      <a:r>
                        <a:rPr lang="es-MX" noProof="0" dirty="0" smtClean="0"/>
                        <a:t>Me encanta(n) </a:t>
                      </a:r>
                      <a:endParaRPr lang="es-MX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noProof="0" smtClean="0"/>
                        <a:t>Me gusta (n)</a:t>
                      </a:r>
                      <a:endParaRPr lang="es-MX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noProof="0" dirty="0" smtClean="0"/>
                        <a:t>No me gusta</a:t>
                      </a:r>
                      <a:r>
                        <a:rPr lang="es-MX" baseline="0" noProof="0" dirty="0" smtClean="0"/>
                        <a:t> (n) </a:t>
                      </a:r>
                      <a:endParaRPr lang="es-MX" noProof="0" dirty="0"/>
                    </a:p>
                  </a:txBody>
                  <a:tcPr/>
                </a:tc>
              </a:tr>
              <a:tr h="1362869">
                <a:tc>
                  <a:txBody>
                    <a:bodyPr/>
                    <a:lstStyle/>
                    <a:p>
                      <a:r>
                        <a:rPr lang="es-MX" noProof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Me</a:t>
                      </a:r>
                      <a:r>
                        <a:rPr lang="es-MX" baseline="0" noProof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encanta la papaya</a:t>
                      </a:r>
                      <a:endParaRPr lang="es-MX" noProof="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noProof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Me gusta el cereal</a:t>
                      </a:r>
                      <a:endParaRPr lang="es-MX" noProof="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noProof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No me gusta la toronja</a:t>
                      </a:r>
                      <a:endParaRPr lang="es-MX" noProof="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3505200"/>
            <a:ext cx="11938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3505200"/>
            <a:ext cx="1447800" cy="927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3505200"/>
            <a:ext cx="1638300" cy="900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I sometimes eat…</a:t>
            </a:r>
          </a:p>
          <a:p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I don’t like… at all </a:t>
            </a:r>
          </a:p>
          <a:p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Generally I …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accent2">
                    <a:lumMod val="50000"/>
                  </a:schemeClr>
                </a:solidFill>
              </a:rPr>
              <a:t>A veces tomo…</a:t>
            </a:r>
          </a:p>
          <a:p>
            <a:endParaRPr lang="es-ES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s-ES" dirty="0" smtClean="0">
                <a:solidFill>
                  <a:schemeClr val="accent2">
                    <a:lumMod val="50000"/>
                  </a:schemeClr>
                </a:solidFill>
              </a:rPr>
              <a:t>¡No me gusta… para nada!</a:t>
            </a:r>
          </a:p>
          <a:p>
            <a:endParaRPr lang="es-ES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s-ES" dirty="0" smtClean="0">
                <a:solidFill>
                  <a:schemeClr val="accent2">
                    <a:lumMod val="50000"/>
                  </a:schemeClr>
                </a:solidFill>
              </a:rPr>
              <a:t>Por lo general…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What do you prefer?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 love breakfast!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 smtClean="0"/>
              <a:t>¿Qué prefieres?</a:t>
            </a:r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¡Me encanta el desayuno!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28600" y="1524000"/>
            <a:ext cx="7772400" cy="914400"/>
          </a:xfrm>
        </p:spPr>
        <p:txBody>
          <a:bodyPr/>
          <a:lstStyle/>
          <a:p>
            <a:r>
              <a:rPr lang="en-US" dirty="0" smtClean="0"/>
              <a:t>El pan tostado </a:t>
            </a:r>
            <a:endParaRPr 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7031" y="2057400"/>
            <a:ext cx="4836969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0"/>
            <a:ext cx="7772400" cy="914400"/>
          </a:xfrm>
        </p:spPr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tocino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600200"/>
            <a:ext cx="458032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huevos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447800"/>
            <a:ext cx="5233194" cy="3919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toronja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616714"/>
            <a:ext cx="4434598" cy="6241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papaya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219200"/>
            <a:ext cx="5317474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Custom 15">
      <a:dk1>
        <a:srgbClr val="FFCCA3"/>
      </a:dk1>
      <a:lt1>
        <a:srgbClr val="5D2D37"/>
      </a:lt1>
      <a:dk2>
        <a:srgbClr val="D25E00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274</TotalTime>
  <Words>321</Words>
  <Application>Microsoft Office PowerPoint</Application>
  <PresentationFormat>On-screen Show (4:3)</PresentationFormat>
  <Paragraphs>99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Metro</vt:lpstr>
      <vt:lpstr>PowerPoint Presentation</vt:lpstr>
      <vt:lpstr>PowerPoint Presentation</vt:lpstr>
      <vt:lpstr>PowerPoint Presentation</vt:lpstr>
      <vt:lpstr>PowerPoint Presentation</vt:lpstr>
      <vt:lpstr>El pan tostado </vt:lpstr>
      <vt:lpstr>El tocino </vt:lpstr>
      <vt:lpstr>Los huevos</vt:lpstr>
      <vt:lpstr>La toronja </vt:lpstr>
      <vt:lpstr>La papaya</vt:lpstr>
      <vt:lpstr>La piña </vt:lpstr>
      <vt:lpstr>El mango </vt:lpstr>
      <vt:lpstr>El plátano </vt:lpstr>
      <vt:lpstr>El cereal</vt:lpstr>
      <vt:lpstr>La leche</vt:lpstr>
      <vt:lpstr>El pan dulce</vt:lpstr>
      <vt:lpstr>Café con leche </vt:lpstr>
      <vt:lpstr>Jugo de naranja </vt:lpstr>
      <vt:lpstr>Un desayuno ecuatoriano</vt:lpstr>
      <vt:lpstr>Un desayuno ligero  </vt:lpstr>
      <vt:lpstr>Un desayuno fuerte</vt:lpstr>
      <vt:lpstr>New Verb:</vt:lpstr>
      <vt:lpstr>PowerPoint Presentation</vt:lpstr>
      <vt:lpstr>PowerPoint Presentation</vt:lpstr>
      <vt:lpstr>PowerPoint Presentation</vt:lpstr>
      <vt:lpstr>On your paper make 3 columns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Ricardo Romo</dc:creator>
  <cp:lastModifiedBy>Dianna V. Serrato</cp:lastModifiedBy>
  <cp:revision>8</cp:revision>
  <dcterms:created xsi:type="dcterms:W3CDTF">2011-04-20T16:38:27Z</dcterms:created>
  <dcterms:modified xsi:type="dcterms:W3CDTF">2013-02-21T18:43:14Z</dcterms:modified>
</cp:coreProperties>
</file>