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A6CDE-8D5F-435A-BBFF-89FE6DFDA902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C41E-D11B-446D-88BF-5B28F7B32C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Cap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Times New Roman"/>
              </a:rPr>
              <a:t>í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tulo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1 (1.2)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Segundo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paso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Conjugation Review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29718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Subject Pronouns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 English and Spanish they specify who is doing the action.</a:t>
            </a:r>
          </a:p>
          <a:p>
            <a:r>
              <a:rPr lang="en-US" dirty="0" smtClean="0">
                <a:latin typeface="Comic Sans MS" pitchFamily="66" charset="0"/>
              </a:rPr>
              <a:t>(I, You, He, She, We, They)</a:t>
            </a:r>
          </a:p>
          <a:p>
            <a:pPr algn="ctr">
              <a:buNone/>
            </a:pPr>
            <a:r>
              <a:rPr lang="en-US" dirty="0" err="1" smtClean="0">
                <a:latin typeface="Comic Sans MS" pitchFamily="66" charset="0"/>
              </a:rPr>
              <a:t>Yo</a:t>
            </a: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Él</a:t>
            </a:r>
            <a:r>
              <a:rPr lang="en-US" dirty="0" smtClean="0">
                <a:latin typeface="Comic Sans MS" pitchFamily="66" charset="0"/>
                <a:cs typeface="Times New Roman"/>
              </a:rPr>
              <a:t> /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/>
              </a:rPr>
              <a:t>Ella</a:t>
            </a:r>
          </a:p>
          <a:p>
            <a:pPr algn="ctr">
              <a:buNone/>
            </a:pPr>
            <a:r>
              <a:rPr lang="en-US" dirty="0" err="1" smtClean="0">
                <a:latin typeface="Comic Sans MS" pitchFamily="66" charset="0"/>
                <a:cs typeface="Times New Roman"/>
              </a:rPr>
              <a:t>Nosotr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  <a:cs typeface="Times New Roman"/>
              </a:rPr>
              <a:t>os</a:t>
            </a:r>
            <a:r>
              <a:rPr lang="en-US" dirty="0" smtClean="0">
                <a:latin typeface="Comic Sans MS" pitchFamily="66" charset="0"/>
              </a:rPr>
              <a:t>/ </a:t>
            </a:r>
            <a:r>
              <a:rPr lang="en-US" dirty="0" err="1" smtClean="0">
                <a:latin typeface="Comic Sans MS" pitchFamily="66" charset="0"/>
              </a:rPr>
              <a:t>Nosotr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as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err="1" smtClean="0">
                <a:latin typeface="Comic Sans MS" pitchFamily="66" charset="0"/>
                <a:cs typeface="Times New Roman"/>
              </a:rPr>
              <a:t>Ell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os</a:t>
            </a:r>
            <a:r>
              <a:rPr lang="en-US" dirty="0" smtClean="0">
                <a:latin typeface="Comic Sans MS" pitchFamily="66" charset="0"/>
                <a:cs typeface="Times New Roman"/>
              </a:rPr>
              <a:t>/ </a:t>
            </a:r>
            <a:r>
              <a:rPr lang="en-US" dirty="0" err="1" smtClean="0">
                <a:latin typeface="Comic Sans MS" pitchFamily="66" charset="0"/>
                <a:cs typeface="Times New Roman"/>
              </a:rPr>
              <a:t>Ell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as</a:t>
            </a:r>
            <a:r>
              <a:rPr lang="en-US" dirty="0" smtClean="0">
                <a:latin typeface="Comic Sans MS" pitchFamily="66" charset="0"/>
                <a:cs typeface="Times New Roman"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"/>
            <a:ext cx="26670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Why is conjugating so important?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Present tense</a:t>
            </a:r>
          </a:p>
          <a:p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ar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verbs 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er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verbs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ir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verbs	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0" y="228600"/>
            <a:ext cx="64008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Without conjugating you cannot determine who is doing the action.  The verb must change based on who is doing the action.   This is why subject pronouns are not necessary in a sentence. </a:t>
            </a:r>
          </a:p>
          <a:p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o, as, a,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amos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, an</a:t>
            </a:r>
          </a:p>
          <a:p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o,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, e,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emos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, en</a:t>
            </a:r>
          </a:p>
          <a:p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o,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, e,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imos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en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0"/>
            <a:ext cx="0" cy="62484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1752600" y="3733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752600" y="4724400"/>
            <a:ext cx="1054608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676400" y="5715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1.2 </a:t>
            </a:r>
            <a:b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Talking about what you and others do. </a:t>
            </a:r>
            <a:endParaRPr lang="en-US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1242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To ask someone what they do on weekends, say: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To ask;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W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here do you go?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Where do you guys go?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24200" y="1600200"/>
            <a:ext cx="5562600" cy="5029200"/>
          </a:xfrm>
        </p:spPr>
        <p:txBody>
          <a:bodyPr/>
          <a:lstStyle/>
          <a:p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¿Qu</a:t>
            </a:r>
            <a:r>
              <a:rPr lang="es-MX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é haces los fines de semana?</a:t>
            </a:r>
          </a:p>
          <a:p>
            <a:endParaRPr lang="es-MX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s-MX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s-MX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¿Adónde vas?</a:t>
            </a:r>
          </a:p>
          <a:p>
            <a:endParaRPr lang="es-MX" dirty="0">
              <a:solidFill>
                <a:srgbClr val="0070C0"/>
              </a:solidFill>
              <a:latin typeface="Comic Sans MS" pitchFamily="66" charset="0"/>
            </a:endParaRPr>
          </a:p>
          <a:p>
            <a:endParaRPr lang="es-MX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¿Adónde van?</a:t>
            </a:r>
            <a:endParaRPr lang="es-MX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124200" y="1524000"/>
            <a:ext cx="0" cy="53340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"/>
            <a:ext cx="3505200" cy="64008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To ask, at what time you go out say: </a:t>
            </a:r>
          </a:p>
          <a:p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Conjugation of the present tense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salir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28600"/>
            <a:ext cx="5334000" cy="6400800"/>
          </a:xfrm>
        </p:spPr>
        <p:txBody>
          <a:bodyPr/>
          <a:lstStyle/>
          <a:p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¿A qu</a:t>
            </a:r>
            <a:r>
              <a:rPr lang="es-MX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é hora sales?  (</a:t>
            </a:r>
            <a:r>
              <a:rPr lang="es-MX" dirty="0" err="1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you</a:t>
            </a:r>
            <a:r>
              <a:rPr lang="es-MX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)</a:t>
            </a:r>
          </a:p>
          <a:p>
            <a:r>
              <a:rPr lang="es-MX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¿A qué hora salen?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(you guys)</a:t>
            </a:r>
          </a:p>
          <a:p>
            <a:endParaRPr lang="en-US" dirty="0">
              <a:solidFill>
                <a:srgbClr val="0070C0"/>
              </a:solidFill>
              <a:latin typeface="Comic Sans MS" pitchFamily="66" charset="0"/>
              <a:cs typeface="Times New Roman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To go out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Salgo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Sales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Sale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Salimos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  <a:cs typeface="Times New Roman"/>
              </a:rPr>
              <a:t>salen</a:t>
            </a:r>
            <a:endParaRPr lang="es-MX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28600"/>
            <a:ext cx="0" cy="66294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8600"/>
            <a:ext cx="3048000" cy="61261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Conjugation of the verb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ir</a:t>
            </a: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venir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304800"/>
            <a:ext cx="5486400" cy="61261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To go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Voy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Vas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Va 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Vamos 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Van</a:t>
            </a:r>
          </a:p>
          <a:p>
            <a:pPr>
              <a:buNone/>
            </a:pPr>
            <a:r>
              <a:rPr lang="es-MX" dirty="0" err="1" smtClean="0">
                <a:solidFill>
                  <a:srgbClr val="0070C0"/>
                </a:solidFill>
                <a:latin typeface="Comic Sans MS" pitchFamily="66" charset="0"/>
              </a:rPr>
              <a:t>To</a:t>
            </a: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 come: </a:t>
            </a:r>
            <a:r>
              <a:rPr lang="es-MX" dirty="0" err="1" smtClean="0">
                <a:solidFill>
                  <a:srgbClr val="00B050"/>
                </a:solidFill>
                <a:latin typeface="Comic Sans MS" pitchFamily="66" charset="0"/>
              </a:rPr>
              <a:t>go</a:t>
            </a: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s-MX" dirty="0" err="1" smtClean="0">
                <a:solidFill>
                  <a:srgbClr val="0070C0"/>
                </a:solidFill>
                <a:latin typeface="Comic Sans MS" pitchFamily="66" charset="0"/>
              </a:rPr>
              <a:t>verb</a:t>
            </a: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, and </a:t>
            </a:r>
            <a:r>
              <a:rPr lang="es-MX" dirty="0" smtClean="0">
                <a:solidFill>
                  <a:srgbClr val="FF0000"/>
                </a:solidFill>
                <a:latin typeface="Comic Sans MS" pitchFamily="66" charset="0"/>
              </a:rPr>
              <a:t>e-</a:t>
            </a:r>
            <a:r>
              <a:rPr lang="es-MX" dirty="0" err="1" smtClean="0">
                <a:solidFill>
                  <a:srgbClr val="FF0000"/>
                </a:solidFill>
                <a:latin typeface="Comic Sans MS" pitchFamily="66" charset="0"/>
              </a:rPr>
              <a:t>ie</a:t>
            </a:r>
            <a:endParaRPr lang="es-MX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Ven</a:t>
            </a:r>
            <a:r>
              <a:rPr lang="es-MX" dirty="0" smtClean="0">
                <a:solidFill>
                  <a:srgbClr val="00B050"/>
                </a:solidFill>
                <a:latin typeface="Comic Sans MS" pitchFamily="66" charset="0"/>
              </a:rPr>
              <a:t>go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</a:t>
            </a:r>
            <a:r>
              <a:rPr lang="es-MX" dirty="0" smtClean="0">
                <a:solidFill>
                  <a:srgbClr val="FF0000"/>
                </a:solidFill>
                <a:latin typeface="Comic Sans MS" pitchFamily="66" charset="0"/>
              </a:rPr>
              <a:t>ie</a:t>
            </a: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nes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</a:t>
            </a:r>
            <a:r>
              <a:rPr lang="es-MX" dirty="0" smtClean="0">
                <a:solidFill>
                  <a:srgbClr val="FF0000"/>
                </a:solidFill>
                <a:latin typeface="Comic Sans MS" pitchFamily="66" charset="0"/>
              </a:rPr>
              <a:t>ie</a:t>
            </a: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ne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Venimos</a:t>
            </a:r>
          </a:p>
          <a:p>
            <a:pPr algn="ctr">
              <a:buNone/>
            </a:pP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v</a:t>
            </a:r>
            <a:r>
              <a:rPr lang="es-MX" dirty="0" smtClean="0">
                <a:solidFill>
                  <a:srgbClr val="FF0000"/>
                </a:solidFill>
                <a:latin typeface="Comic Sans MS" pitchFamily="66" charset="0"/>
              </a:rPr>
              <a:t>ie</a:t>
            </a:r>
            <a:r>
              <a:rPr lang="es-MX" dirty="0" smtClean="0">
                <a:solidFill>
                  <a:srgbClr val="0070C0"/>
                </a:solidFill>
                <a:latin typeface="Comic Sans MS" pitchFamily="66" charset="0"/>
              </a:rPr>
              <a:t>nen</a:t>
            </a:r>
            <a:endParaRPr lang="es-MX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0"/>
            <a:ext cx="0" cy="62484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352800" cy="57451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To state what someone is going to do the future use: 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381000"/>
            <a:ext cx="5105400" cy="5745163"/>
          </a:xfrm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Ir</a:t>
            </a:r>
            <a:r>
              <a:rPr lang="en-US" dirty="0" smtClean="0">
                <a:solidFill>
                  <a:srgbClr val="0070C0"/>
                </a:solidFill>
              </a:rPr>
              <a:t> + </a:t>
            </a:r>
            <a:r>
              <a:rPr lang="en-US" dirty="0" smtClean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</a:rPr>
              <a:t>infinitive</a:t>
            </a:r>
            <a:r>
              <a:rPr lang="en-US" dirty="0" smtClean="0">
                <a:solidFill>
                  <a:srgbClr val="0070C0"/>
                </a:solidFill>
              </a:rPr>
              <a:t>  (formula)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verb </a:t>
            </a:r>
            <a:r>
              <a:rPr lang="en-US" dirty="0" err="1" smtClean="0">
                <a:solidFill>
                  <a:srgbClr val="0070C0"/>
                </a:solidFill>
              </a:rPr>
              <a:t>ir</a:t>
            </a:r>
            <a:r>
              <a:rPr lang="en-US" dirty="0" smtClean="0">
                <a:solidFill>
                  <a:srgbClr val="0070C0"/>
                </a:solidFill>
              </a:rPr>
              <a:t> must be conjugated.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Marco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bailar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Cynthia y Johnny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cantar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57800" y="1676400"/>
            <a:ext cx="990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248400" y="1676400"/>
            <a:ext cx="2133600" cy="609600"/>
          </a:xfrm>
          <a:prstGeom prst="leftArrow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infinitive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275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Capítulo 1 (1.2) Segundo paso</vt:lpstr>
      <vt:lpstr>Conjugation Review</vt:lpstr>
      <vt:lpstr>Slide 3</vt:lpstr>
      <vt:lpstr>1.2  Talking about what you and others do. 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 (1.2) Segundo paso</dc:title>
  <dc:creator>Ricardo Romo</dc:creator>
  <cp:lastModifiedBy>Ricardo Romo</cp:lastModifiedBy>
  <cp:revision>1</cp:revision>
  <dcterms:created xsi:type="dcterms:W3CDTF">2012-07-24T20:00:30Z</dcterms:created>
  <dcterms:modified xsi:type="dcterms:W3CDTF">2012-07-24T20:44:51Z</dcterms:modified>
</cp:coreProperties>
</file>