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2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6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6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7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0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6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5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0E44-A1B2-4D27-9793-2EF4C0D229A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74E7-266A-409C-8A3F-C64F5F5C3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5</a:t>
            </a:r>
            <a:br>
              <a:rPr lang="en-US" dirty="0" smtClean="0"/>
            </a:br>
            <a:r>
              <a:rPr lang="en-US" dirty="0" smtClean="0"/>
              <a:t>¡Ponte en forma!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5.1: Talk about staying fit and healthy.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53000"/>
            <a:ext cx="22002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8669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838200"/>
            <a:ext cx="14478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1095"/>
            <a:ext cx="19526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98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sport Would  you like to practice?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would like to practice…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¿Qué deporte te gustaría practicar?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Me </a:t>
            </a:r>
            <a:r>
              <a:rPr lang="es-ES" dirty="0" smtClean="0"/>
              <a:t>gustaría </a:t>
            </a:r>
            <a:r>
              <a:rPr lang="es-ES" dirty="0" smtClean="0"/>
              <a:t>practicar____.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84" y="4419600"/>
            <a:ext cx="24598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81600"/>
            <a:ext cx="311830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49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Deportes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go mountain climbing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Mountain climbing</a:t>
            </a:r>
          </a:p>
          <a:p>
            <a:endParaRPr lang="en-US" dirty="0" smtClean="0"/>
          </a:p>
          <a:p>
            <a:r>
              <a:rPr lang="en-US" dirty="0" smtClean="0"/>
              <a:t>Rowing</a:t>
            </a:r>
          </a:p>
          <a:p>
            <a:r>
              <a:rPr lang="en-US" dirty="0" smtClean="0"/>
              <a:t>To row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Escal</a:t>
            </a:r>
            <a:r>
              <a:rPr lang="es-ES" dirty="0" smtClean="0">
                <a:solidFill>
                  <a:srgbClr val="FF0000"/>
                </a:solidFill>
              </a:rPr>
              <a:t>ar</a:t>
            </a:r>
            <a:r>
              <a:rPr lang="es-ES" dirty="0" smtClean="0"/>
              <a:t> montañas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El montañismo</a:t>
            </a:r>
          </a:p>
          <a:p>
            <a:endParaRPr lang="es-ES" dirty="0" smtClean="0"/>
          </a:p>
          <a:p>
            <a:r>
              <a:rPr lang="es-ES" dirty="0" smtClean="0"/>
              <a:t>El remo</a:t>
            </a:r>
          </a:p>
          <a:p>
            <a:r>
              <a:rPr lang="es-ES" dirty="0" smtClean="0"/>
              <a:t>Rem</a:t>
            </a:r>
            <a:r>
              <a:rPr lang="es-ES" dirty="0" smtClean="0">
                <a:solidFill>
                  <a:srgbClr val="FF0000"/>
                </a:solidFill>
              </a:rPr>
              <a:t>ar</a:t>
            </a:r>
          </a:p>
          <a:p>
            <a:endParaRPr lang="es-E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19907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2267216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86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990" y="1346186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Track and field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Cycling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6186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atletismo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ciclismo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447800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1" y="2331105"/>
            <a:ext cx="1711159" cy="181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463" y="2331105"/>
            <a:ext cx="1524001" cy="181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74" y="2380807"/>
            <a:ext cx="2514600" cy="169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20" y="5053863"/>
            <a:ext cx="2381523" cy="164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1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Martial arts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Hiking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Swimming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artes</a:t>
            </a:r>
            <a:r>
              <a:rPr lang="en-US" dirty="0" smtClean="0"/>
              <a:t> </a:t>
            </a:r>
            <a:r>
              <a:rPr lang="en-US" dirty="0" err="1" smtClean="0"/>
              <a:t>marciales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senderismo</a:t>
            </a:r>
            <a:r>
              <a:rPr lang="en-US" dirty="0"/>
              <a:t> </a:t>
            </a:r>
            <a:r>
              <a:rPr lang="en-US" dirty="0" smtClean="0"/>
              <a:t>(trails)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ir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excursión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natación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3716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13430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4" y="3145971"/>
            <a:ext cx="2314575" cy="97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481" y="5257800"/>
            <a:ext cx="17430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3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stretch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Estirarse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426" y="3505200"/>
            <a:ext cx="307607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64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talk about staying fit and healthy, you could say: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do you do to stay in good shape?</a:t>
            </a:r>
          </a:p>
          <a:p>
            <a:endParaRPr lang="en-US" dirty="0" smtClean="0"/>
          </a:p>
          <a:p>
            <a:r>
              <a:rPr lang="en-US" dirty="0" smtClean="0"/>
              <a:t>I follow a healthy balanced diet and I exercise every day</a:t>
            </a:r>
          </a:p>
          <a:p>
            <a:endParaRPr lang="en-US" dirty="0" smtClean="0"/>
          </a:p>
          <a:p>
            <a:r>
              <a:rPr lang="en-US" dirty="0" smtClean="0"/>
              <a:t>Do you sleep enough?</a:t>
            </a:r>
          </a:p>
          <a:p>
            <a:endParaRPr lang="en-US" dirty="0" smtClean="0"/>
          </a:p>
          <a:p>
            <a:r>
              <a:rPr lang="en-US" dirty="0" smtClean="0"/>
              <a:t>Yes. For example, yesterday I slept for 8 hours.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¿Qué haces para estar en plena forma?</a:t>
            </a:r>
          </a:p>
          <a:p>
            <a:endParaRPr lang="es-ES" dirty="0" smtClean="0"/>
          </a:p>
          <a:p>
            <a:r>
              <a:rPr lang="es-ES" dirty="0" smtClean="0"/>
              <a:t>Sigo una dieta sana y balanceada y hago ejercicio todos los días.</a:t>
            </a:r>
          </a:p>
          <a:p>
            <a:endParaRPr lang="es-ES" dirty="0" smtClean="0"/>
          </a:p>
          <a:p>
            <a:r>
              <a:rPr lang="es-ES" dirty="0" smtClean="0"/>
              <a:t>¿Duermes lo suficiente?</a:t>
            </a:r>
          </a:p>
          <a:p>
            <a:endParaRPr lang="es-ES" dirty="0" smtClean="0"/>
          </a:p>
          <a:p>
            <a:r>
              <a:rPr lang="es-ES" dirty="0" smtClean="0"/>
              <a:t>Sí. Ayer por ejemplo, dormí  por ocho horas.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762000"/>
            <a:ext cx="76200" cy="617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7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It’s necessary to eat many vegetables.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It’s important to drink a lot of water.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Es preciso comer muchas verduras.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Es importante beber mucha agua.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143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11" y="5070566"/>
            <a:ext cx="226472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5143"/>
            <a:ext cx="2041861" cy="156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57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turns into a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in the 3rd person </a:t>
            </a:r>
            <a:r>
              <a:rPr lang="en-US" dirty="0" err="1" smtClean="0"/>
              <a:t>sigular</a:t>
            </a:r>
            <a:r>
              <a:rPr lang="en-US" dirty="0" smtClean="0"/>
              <a:t> and plural.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Dormí</a:t>
            </a:r>
          </a:p>
          <a:p>
            <a:r>
              <a:rPr lang="es-ES" dirty="0" smtClean="0"/>
              <a:t>Dormiste</a:t>
            </a:r>
          </a:p>
          <a:p>
            <a:r>
              <a:rPr lang="es-ES" dirty="0" smtClean="0"/>
              <a:t>D</a:t>
            </a:r>
            <a:r>
              <a:rPr lang="es-ES" dirty="0" smtClean="0">
                <a:solidFill>
                  <a:srgbClr val="FF0000"/>
                </a:solidFill>
              </a:rPr>
              <a:t>u</a:t>
            </a:r>
            <a:r>
              <a:rPr lang="es-ES" dirty="0" smtClean="0"/>
              <a:t>rmió</a:t>
            </a:r>
          </a:p>
          <a:p>
            <a:r>
              <a:rPr lang="es-ES" dirty="0" smtClean="0"/>
              <a:t>Dormimos</a:t>
            </a:r>
          </a:p>
          <a:p>
            <a:r>
              <a:rPr lang="es-ES" dirty="0" smtClean="0"/>
              <a:t>D</a:t>
            </a:r>
            <a:r>
              <a:rPr lang="es-ES" dirty="0" smtClean="0">
                <a:solidFill>
                  <a:srgbClr val="FF0000"/>
                </a:solidFill>
              </a:rPr>
              <a:t>u</a:t>
            </a:r>
            <a:r>
              <a:rPr lang="es-ES" dirty="0" smtClean="0"/>
              <a:t>rmieron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066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21431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12438"/>
            <a:ext cx="2514600" cy="17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10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223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Capítulo 5 ¡Ponte en forma!</vt:lpstr>
      <vt:lpstr>PowerPoint Presentation</vt:lpstr>
      <vt:lpstr>Deportes</vt:lpstr>
      <vt:lpstr>PowerPoint Presentation</vt:lpstr>
      <vt:lpstr>PowerPoint Presentation</vt:lpstr>
      <vt:lpstr>PowerPoint Presentation</vt:lpstr>
      <vt:lpstr>To talk about staying fit and healthy, you could say:</vt:lpstr>
      <vt:lpstr>PowerPoint Presentation</vt:lpstr>
      <vt:lpstr>El verbo dormir en el pretérito.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 ¡Ponte en forma!</dc:title>
  <dc:creator>Dianna V. Serrato</dc:creator>
  <cp:lastModifiedBy>Dianna V. Serrato</cp:lastModifiedBy>
  <cp:revision>12</cp:revision>
  <dcterms:created xsi:type="dcterms:W3CDTF">2013-01-14T17:10:17Z</dcterms:created>
  <dcterms:modified xsi:type="dcterms:W3CDTF">2013-01-14T23:58:23Z</dcterms:modified>
</cp:coreProperties>
</file>