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0DECE4-701E-46BA-8393-7908EE3023AB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552F59-5080-4DEF-A71C-6FF5ABDC8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68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52F59-5080-4DEF-A71C-6FF5ABDC8CC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339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0F46FD4-F121-42CE-856C-7B7F7AE56CCB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DFF9320-EEE3-49AF-9F57-79D1138CA9E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6FD4-F121-42CE-856C-7B7F7AE56CCB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F9320-EEE3-49AF-9F57-79D1138CA9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6FD4-F121-42CE-856C-7B7F7AE56CCB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DFF9320-EEE3-49AF-9F57-79D1138CA9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6FD4-F121-42CE-856C-7B7F7AE56CCB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F9320-EEE3-49AF-9F57-79D1138CA9E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F46FD4-F121-42CE-856C-7B7F7AE56CCB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DFF9320-EEE3-49AF-9F57-79D1138CA9E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6FD4-F121-42CE-856C-7B7F7AE56CCB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F9320-EEE3-49AF-9F57-79D1138CA9E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6FD4-F121-42CE-856C-7B7F7AE56CCB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F9320-EEE3-49AF-9F57-79D1138CA9E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6FD4-F121-42CE-856C-7B7F7AE56CCB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F9320-EEE3-49AF-9F57-79D1138CA9E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6FD4-F121-42CE-856C-7B7F7AE56CCB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F9320-EEE3-49AF-9F57-79D1138CA9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6FD4-F121-42CE-856C-7B7F7AE56CCB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DFF9320-EEE3-49AF-9F57-79D1138CA9E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6FD4-F121-42CE-856C-7B7F7AE56CCB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F9320-EEE3-49AF-9F57-79D1138CA9E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F0F46FD4-F121-42CE-856C-7B7F7AE56CCB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8DFF9320-EEE3-49AF-9F57-79D1138CA9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GIVING EXPLANATIONS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170190"/>
            <a:ext cx="3886200" cy="290279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953000" y="1644396"/>
            <a:ext cx="4038600" cy="4407408"/>
          </a:xfrm>
        </p:spPr>
        <p:txBody>
          <a:bodyPr>
            <a:normAutofit fontScale="92500" lnSpcReduction="10000"/>
          </a:bodyPr>
          <a:lstStyle/>
          <a:p>
            <a:r>
              <a:rPr lang="es-MX" b="1" dirty="0">
                <a:latin typeface="Arial" pitchFamily="34" charset="0"/>
                <a:cs typeface="Arial" pitchFamily="34" charset="0"/>
              </a:rPr>
              <a:t>Bueno, es 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que…. </a:t>
            </a:r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Bueno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, es que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estudié </a:t>
            </a:r>
            <a:r>
              <a:rPr lang="es-MX" dirty="0">
                <a:latin typeface="Arial" pitchFamily="34" charset="0"/>
                <a:cs typeface="Arial" pitchFamily="34" charset="0"/>
              </a:rPr>
              <a:t>con María anoche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Bueno, es que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 me dormí temprano y no hice mi tarea.</a:t>
            </a:r>
          </a:p>
          <a:p>
            <a:endParaRPr lang="es-MX" dirty="0">
              <a:latin typeface="Arial" pitchFamily="34" charset="0"/>
              <a:cs typeface="Arial" pitchFamily="34" charset="0"/>
            </a:endParaRPr>
          </a:p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Bueno, es que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comí demasiada pizza y aumente de peso.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04800" y="1644396"/>
            <a:ext cx="4038600" cy="4407408"/>
          </a:xfrm>
        </p:spPr>
        <p:txBody>
          <a:bodyPr>
            <a:normAutofit fontScale="92500" lnSpcReduction="10000"/>
          </a:bodyPr>
          <a:lstStyle/>
          <a:p>
            <a:r>
              <a:rPr lang="es-MX" dirty="0" err="1" smtClean="0"/>
              <a:t>It’s</a:t>
            </a:r>
            <a:r>
              <a:rPr lang="es-MX" dirty="0" smtClean="0"/>
              <a:t> </a:t>
            </a:r>
            <a:r>
              <a:rPr lang="es-MX" dirty="0" err="1" smtClean="0"/>
              <a:t>just</a:t>
            </a:r>
            <a:r>
              <a:rPr lang="es-MX" dirty="0" smtClean="0"/>
              <a:t> </a:t>
            </a:r>
            <a:r>
              <a:rPr lang="es-MX" dirty="0" err="1" smtClean="0"/>
              <a:t>that</a:t>
            </a:r>
            <a:r>
              <a:rPr lang="es-MX" dirty="0" smtClean="0"/>
              <a:t>…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To give an explanation, you might say: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724400" y="838200"/>
            <a:ext cx="76200" cy="6019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863" y="3048000"/>
            <a:ext cx="2257425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24400" y="1600200"/>
            <a:ext cx="4038600" cy="4407408"/>
          </a:xfrm>
        </p:spPr>
        <p:txBody>
          <a:bodyPr>
            <a:normAutofit lnSpcReduction="10000"/>
          </a:bodyPr>
          <a:lstStyle/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Iba a… pero no pude</a:t>
            </a:r>
          </a:p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Iba 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a</a:t>
            </a:r>
            <a:r>
              <a:rPr lang="es-MX" dirty="0">
                <a:latin typeface="Arial" pitchFamily="34" charset="0"/>
                <a:cs typeface="Arial" pitchFamily="34" charset="0"/>
              </a:rPr>
              <a:t> asistir 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pero no pude</a:t>
            </a:r>
            <a:r>
              <a:rPr lang="es-MX" dirty="0">
                <a:latin typeface="Arial" pitchFamily="34" charset="0"/>
                <a:cs typeface="Arial" pitchFamily="34" charset="0"/>
              </a:rPr>
              <a:t>. 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endParaRPr lang="es-MX" dirty="0">
              <a:latin typeface="Arial" pitchFamily="34" charset="0"/>
              <a:cs typeface="Arial" pitchFamily="34" charset="0"/>
            </a:endParaRPr>
          </a:p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Iba a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ir al baile pero 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no pude.</a:t>
            </a:r>
          </a:p>
          <a:p>
            <a:endParaRPr lang="es-MX" dirty="0">
              <a:latin typeface="Arial" pitchFamily="34" charset="0"/>
              <a:cs typeface="Arial" pitchFamily="34" charset="0"/>
            </a:endParaRPr>
          </a:p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Iba a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hacer la tarea 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pero no pude.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752600"/>
            <a:ext cx="4038600" cy="440740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 </a:t>
            </a:r>
            <a:r>
              <a:rPr lang="en-US" dirty="0" smtClean="0"/>
              <a:t>was going to… but I </a:t>
            </a:r>
            <a:r>
              <a:rPr lang="en-US" dirty="0" smtClean="0"/>
              <a:t>couldn’t.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4495800" y="0"/>
            <a:ext cx="7620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429000"/>
            <a:ext cx="17526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13217" y="1600200"/>
            <a:ext cx="4038600" cy="4407408"/>
          </a:xfrm>
        </p:spPr>
        <p:txBody>
          <a:bodyPr/>
          <a:lstStyle/>
          <a:p>
            <a:r>
              <a:rPr lang="es-MX" dirty="0"/>
              <a:t>Mis padres no me </a:t>
            </a:r>
            <a:r>
              <a:rPr lang="es-MX" b="1" dirty="0"/>
              <a:t>dieron</a:t>
            </a:r>
            <a:r>
              <a:rPr lang="es-MX" dirty="0"/>
              <a:t> </a:t>
            </a:r>
            <a:r>
              <a:rPr lang="es-MX" b="1" dirty="0"/>
              <a:t>permiso</a:t>
            </a:r>
            <a:r>
              <a:rPr lang="es-MX" dirty="0"/>
              <a:t>. 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676400"/>
            <a:ext cx="4038600" cy="4407408"/>
          </a:xfrm>
        </p:spPr>
        <p:txBody>
          <a:bodyPr/>
          <a:lstStyle/>
          <a:p>
            <a:r>
              <a:rPr lang="en-US" dirty="0" smtClean="0"/>
              <a:t>My </a:t>
            </a:r>
            <a:r>
              <a:rPr lang="en-US" dirty="0" smtClean="0"/>
              <a:t>parents didn’t give me </a:t>
            </a:r>
            <a:r>
              <a:rPr lang="en-US" dirty="0" smtClean="0"/>
              <a:t>permission.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4419600" y="0"/>
            <a:ext cx="7620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200400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MX" dirty="0" smtClean="0"/>
              <a:t>Conjugación del verbo poder: </a:t>
            </a:r>
          </a:p>
          <a:p>
            <a:pPr>
              <a:buNone/>
            </a:pPr>
            <a:r>
              <a:rPr lang="es-MX" dirty="0" smtClean="0"/>
              <a:t>    (can/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be</a:t>
            </a:r>
            <a:r>
              <a:rPr lang="es-MX" dirty="0" smtClean="0"/>
              <a:t> </a:t>
            </a:r>
            <a:r>
              <a:rPr lang="es-MX" dirty="0" err="1" smtClean="0"/>
              <a:t>able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MX" dirty="0" smtClean="0"/>
              <a:t>Pude</a:t>
            </a:r>
            <a:endParaRPr lang="en-US" dirty="0"/>
          </a:p>
          <a:p>
            <a:r>
              <a:rPr lang="es-MX" dirty="0"/>
              <a:t>Pudiste</a:t>
            </a:r>
            <a:endParaRPr lang="en-US" dirty="0"/>
          </a:p>
          <a:p>
            <a:r>
              <a:rPr lang="es-MX" dirty="0"/>
              <a:t>Pudo</a:t>
            </a:r>
            <a:endParaRPr lang="en-US" dirty="0"/>
          </a:p>
          <a:p>
            <a:r>
              <a:rPr lang="es-MX" dirty="0"/>
              <a:t>Pudimos</a:t>
            </a:r>
            <a:endParaRPr lang="en-US" dirty="0"/>
          </a:p>
          <a:p>
            <a:r>
              <a:rPr lang="es-MX" dirty="0"/>
              <a:t>Pudieron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4267200" y="0"/>
            <a:ext cx="7620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624" y="3581400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91</TotalTime>
  <Words>127</Words>
  <Application>Microsoft Office PowerPoint</Application>
  <PresentationFormat>On-screen Show (4:3)</PresentationFormat>
  <Paragraphs>25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Grid</vt:lpstr>
      <vt:lpstr>GIVING EXPLANATIONS </vt:lpstr>
      <vt:lpstr>To give an explanation, you might say: 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GIVING EXPLANATIONS</dc:title>
  <dc:creator>Ricardo Romo</dc:creator>
  <cp:lastModifiedBy>Dianna V. Serrato</cp:lastModifiedBy>
  <cp:revision>3</cp:revision>
  <dcterms:created xsi:type="dcterms:W3CDTF">2013-01-30T04:41:45Z</dcterms:created>
  <dcterms:modified xsi:type="dcterms:W3CDTF">2013-01-30T22:24:20Z</dcterms:modified>
</cp:coreProperties>
</file>