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35E-1AFE-4B46-9F59-B32458B0F3D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3C17-FDB4-4007-A351-F2E4FAB09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35E-1AFE-4B46-9F59-B32458B0F3D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3C17-FDB4-4007-A351-F2E4FAB09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35E-1AFE-4B46-9F59-B32458B0F3D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3C17-FDB4-4007-A351-F2E4FAB09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35E-1AFE-4B46-9F59-B32458B0F3D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3C17-FDB4-4007-A351-F2E4FAB09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35E-1AFE-4B46-9F59-B32458B0F3D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3C17-FDB4-4007-A351-F2E4FAB09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35E-1AFE-4B46-9F59-B32458B0F3D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3C17-FDB4-4007-A351-F2E4FAB09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35E-1AFE-4B46-9F59-B32458B0F3D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3C17-FDB4-4007-A351-F2E4FAB09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35E-1AFE-4B46-9F59-B32458B0F3D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3C17-FDB4-4007-A351-F2E4FAB09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35E-1AFE-4B46-9F59-B32458B0F3D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3C17-FDB4-4007-A351-F2E4FAB09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35E-1AFE-4B46-9F59-B32458B0F3D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3C17-FDB4-4007-A351-F2E4FAB09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35E-1AFE-4B46-9F59-B32458B0F3D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3C17-FDB4-4007-A351-F2E4FAB097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F235E-1AFE-4B46-9F59-B32458B0F3DE}" type="datetimeFigureOut">
              <a:rPr lang="en-US" smtClean="0"/>
              <a:t>7/22/2012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13C17-FDB4-4007-A351-F2E4FAB097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4184" y="0"/>
            <a:ext cx="91557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614319" y="2057400"/>
            <a:ext cx="490711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5400" b="1" dirty="0" smtClean="0">
                <a:solidFill>
                  <a:srgbClr val="C00000"/>
                </a:solidFill>
                <a:latin typeface="Candara" pitchFamily="34" charset="0"/>
              </a:rPr>
              <a:t>Cap</a:t>
            </a:r>
            <a:r>
              <a:rPr lang="es-MX" sz="5400" b="1" dirty="0" smtClean="0">
                <a:solidFill>
                  <a:srgbClr val="C00000"/>
                </a:solidFill>
                <a:latin typeface="Candara" pitchFamily="34" charset="0"/>
                <a:cs typeface="Times New Roman"/>
              </a:rPr>
              <a:t>ítulo 1</a:t>
            </a:r>
          </a:p>
          <a:p>
            <a:pPr algn="ctr"/>
            <a:endParaRPr lang="es-MX" sz="5400" b="1" dirty="0" smtClean="0">
              <a:solidFill>
                <a:srgbClr val="C00000"/>
              </a:solidFill>
              <a:latin typeface="Candara" pitchFamily="34" charset="0"/>
              <a:cs typeface="Times New Roman"/>
            </a:endParaRPr>
          </a:p>
          <a:p>
            <a:pPr algn="ctr"/>
            <a:r>
              <a:rPr lang="es-MX" sz="5400" b="1" dirty="0" smtClean="0">
                <a:solidFill>
                  <a:srgbClr val="C00000"/>
                </a:solidFill>
                <a:latin typeface="Candara" pitchFamily="34" charset="0"/>
                <a:cs typeface="Times New Roman"/>
              </a:rPr>
              <a:t>Mis amigos y yo</a:t>
            </a:r>
            <a:endParaRPr lang="es-MX" sz="5400" b="1" dirty="0">
              <a:solidFill>
                <a:srgbClr val="C0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andara" pitchFamily="34" charset="0"/>
              </a:rPr>
              <a:t>Primer Paso:</a:t>
            </a:r>
            <a:br>
              <a:rPr lang="es-MX" dirty="0" smtClean="0">
                <a:latin typeface="Candara" pitchFamily="34" charset="0"/>
              </a:rPr>
            </a:br>
            <a:r>
              <a:rPr lang="es-MX" dirty="0" smtClean="0">
                <a:latin typeface="Candara" pitchFamily="34" charset="0"/>
              </a:rPr>
              <a:t>Objetivos </a:t>
            </a:r>
            <a:endParaRPr lang="es-MX" dirty="0">
              <a:latin typeface="Candara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Candara" pitchFamily="34" charset="0"/>
              </a:rPr>
              <a:t>Introduce yourself and others</a:t>
            </a:r>
          </a:p>
          <a:p>
            <a:r>
              <a:rPr lang="en-US" dirty="0" smtClean="0">
                <a:latin typeface="Candara" pitchFamily="34" charset="0"/>
              </a:rPr>
              <a:t>Describe people </a:t>
            </a:r>
            <a:endParaRPr lang="en-US" dirty="0">
              <a:latin typeface="Candara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00400" cy="23972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andara" pitchFamily="34" charset="0"/>
              </a:rPr>
              <a:t>Apuntes</a:t>
            </a:r>
            <a:r>
              <a:rPr lang="en-US" dirty="0" smtClean="0">
                <a:latin typeface="Candara" pitchFamily="34" charset="0"/>
              </a:rPr>
              <a:t> #1 (1.1)</a:t>
            </a:r>
            <a:br>
              <a:rPr lang="en-US" dirty="0" smtClean="0">
                <a:latin typeface="Candara" pitchFamily="34" charset="0"/>
              </a:rPr>
            </a:br>
            <a:r>
              <a:rPr lang="en-US" dirty="0" smtClean="0">
                <a:latin typeface="Candara" pitchFamily="34" charset="0"/>
              </a:rPr>
              <a:t>Introduce yourself to others.</a:t>
            </a:r>
            <a:endParaRPr lang="en-US" dirty="0">
              <a:latin typeface="Candara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752600"/>
          <a:ext cx="8534400" cy="914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95600"/>
                <a:gridCol w="563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itchFamily="34" charset="0"/>
                        </a:rPr>
                        <a:t>El </a:t>
                      </a:r>
                      <a:r>
                        <a:rPr lang="en-US" dirty="0" err="1" smtClean="0">
                          <a:latin typeface="Candara" pitchFamily="34" charset="0"/>
                        </a:rPr>
                        <a:t>verbo</a:t>
                      </a:r>
                      <a:r>
                        <a:rPr lang="en-US" dirty="0" smtClean="0">
                          <a:latin typeface="Candar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ndara" pitchFamily="34" charset="0"/>
                        </a:rPr>
                        <a:t>tener</a:t>
                      </a:r>
                      <a:endParaRPr lang="en-US" dirty="0">
                        <a:latin typeface="Candar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itchFamily="34" charset="0"/>
                        </a:rPr>
                        <a:t>To have</a:t>
                      </a:r>
                    </a:p>
                    <a:p>
                      <a:r>
                        <a:rPr lang="en-US" dirty="0" smtClean="0">
                          <a:latin typeface="Candara" pitchFamily="34" charset="0"/>
                        </a:rPr>
                        <a:t>El </a:t>
                      </a:r>
                      <a:r>
                        <a:rPr lang="en-US" dirty="0" err="1" smtClean="0">
                          <a:latin typeface="Candara" pitchFamily="34" charset="0"/>
                        </a:rPr>
                        <a:t>verbo</a:t>
                      </a:r>
                      <a:r>
                        <a:rPr lang="en-US" dirty="0" smtClean="0">
                          <a:latin typeface="Candar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ndara" pitchFamily="34" charset="0"/>
                        </a:rPr>
                        <a:t>tener</a:t>
                      </a:r>
                      <a:r>
                        <a:rPr lang="en-US" dirty="0" smtClean="0">
                          <a:latin typeface="Candar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ndara" pitchFamily="34" charset="0"/>
                        </a:rPr>
                        <a:t>es</a:t>
                      </a:r>
                      <a:r>
                        <a:rPr lang="en-US" dirty="0" smtClean="0">
                          <a:latin typeface="Candara" pitchFamily="34" charset="0"/>
                        </a:rPr>
                        <a:t> un </a:t>
                      </a:r>
                      <a:r>
                        <a:rPr lang="en-US" dirty="0" err="1" smtClean="0">
                          <a:latin typeface="Candara" pitchFamily="34" charset="0"/>
                        </a:rPr>
                        <a:t>verbo</a:t>
                      </a:r>
                      <a:r>
                        <a:rPr lang="en-US" dirty="0" smtClean="0">
                          <a:latin typeface="Candara" pitchFamily="34" charset="0"/>
                        </a:rPr>
                        <a:t> irregular. (stem</a:t>
                      </a:r>
                      <a:r>
                        <a:rPr lang="en-US" baseline="0" dirty="0" smtClean="0">
                          <a:latin typeface="Candara" pitchFamily="34" charset="0"/>
                        </a:rPr>
                        <a:t> Changer &amp; Go verb.</a:t>
                      </a:r>
                      <a:endParaRPr lang="en-US" dirty="0">
                        <a:latin typeface="Candar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2362200"/>
          <a:ext cx="8534400" cy="26365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95600"/>
                <a:gridCol w="56388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ndara" pitchFamily="34" charset="0"/>
                        </a:rPr>
                        <a:t>Conjugación</a:t>
                      </a:r>
                      <a:r>
                        <a:rPr lang="en-US" dirty="0" smtClean="0">
                          <a:latin typeface="Candara" pitchFamily="34" charset="0"/>
                        </a:rPr>
                        <a:t> del </a:t>
                      </a:r>
                      <a:r>
                        <a:rPr lang="en-US" dirty="0" err="1" smtClean="0">
                          <a:latin typeface="Candara" pitchFamily="34" charset="0"/>
                        </a:rPr>
                        <a:t>verbo</a:t>
                      </a:r>
                      <a:r>
                        <a:rPr lang="en-US" dirty="0" smtClean="0">
                          <a:latin typeface="Candara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ndara" pitchFamily="34" charset="0"/>
                        </a:rPr>
                        <a:t>tener</a:t>
                      </a:r>
                      <a:endParaRPr lang="en-US" dirty="0">
                        <a:latin typeface="Candar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ndara" pitchFamily="34" charset="0"/>
                        </a:rPr>
                        <a:t>Ten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go</a:t>
                      </a:r>
                      <a:endParaRPr lang="en-US" dirty="0" smtClean="0">
                        <a:solidFill>
                          <a:srgbClr val="C00000"/>
                        </a:solidFill>
                        <a:latin typeface="Candara" pitchFamily="34" charset="0"/>
                      </a:endParaRPr>
                    </a:p>
                    <a:p>
                      <a:r>
                        <a:rPr lang="en-US" dirty="0" err="1" smtClean="0">
                          <a:latin typeface="Candara" pitchFamily="34" charset="0"/>
                        </a:rPr>
                        <a:t>T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ie</a:t>
                      </a:r>
                      <a:r>
                        <a:rPr lang="en-US" dirty="0" err="1" smtClean="0">
                          <a:latin typeface="Candara" pitchFamily="34" charset="0"/>
                        </a:rPr>
                        <a:t>nes</a:t>
                      </a:r>
                      <a:endParaRPr lang="en-US" dirty="0" smtClean="0">
                        <a:latin typeface="Candara" pitchFamily="34" charset="0"/>
                      </a:endParaRPr>
                    </a:p>
                    <a:p>
                      <a:r>
                        <a:rPr lang="en-US" dirty="0" err="1" smtClean="0">
                          <a:latin typeface="Candara" pitchFamily="34" charset="0"/>
                        </a:rPr>
                        <a:t>T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ie</a:t>
                      </a:r>
                      <a:r>
                        <a:rPr lang="en-US" dirty="0" err="1" smtClean="0">
                          <a:latin typeface="Candara" pitchFamily="34" charset="0"/>
                        </a:rPr>
                        <a:t>ne</a:t>
                      </a:r>
                      <a:endParaRPr lang="en-US" dirty="0" smtClean="0">
                        <a:latin typeface="Candara" pitchFamily="34" charset="0"/>
                      </a:endParaRPr>
                    </a:p>
                    <a:p>
                      <a:r>
                        <a:rPr lang="en-US" dirty="0" err="1" smtClean="0">
                          <a:latin typeface="Candara" pitchFamily="34" charset="0"/>
                        </a:rPr>
                        <a:t>Tenemos</a:t>
                      </a:r>
                      <a:endParaRPr lang="en-US" dirty="0" smtClean="0">
                        <a:latin typeface="Candara" pitchFamily="34" charset="0"/>
                      </a:endParaRPr>
                    </a:p>
                    <a:p>
                      <a:r>
                        <a:rPr lang="en-US" dirty="0" err="1" smtClean="0">
                          <a:latin typeface="Candara" pitchFamily="34" charset="0"/>
                        </a:rPr>
                        <a:t>T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ie</a:t>
                      </a:r>
                      <a:r>
                        <a:rPr lang="en-US" dirty="0" err="1" smtClean="0">
                          <a:latin typeface="Candara" pitchFamily="34" charset="0"/>
                        </a:rPr>
                        <a:t>nen</a:t>
                      </a:r>
                      <a:r>
                        <a:rPr lang="en-US" dirty="0" smtClean="0">
                          <a:latin typeface="Candara" pitchFamily="34" charset="0"/>
                        </a:rPr>
                        <a:t> </a:t>
                      </a:r>
                      <a:endParaRPr lang="en-US" dirty="0">
                        <a:latin typeface="Candar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itchFamily="34" charset="0"/>
                        </a:rPr>
                        <a:t>Stem-Change for “</a:t>
                      </a:r>
                      <a:r>
                        <a:rPr lang="en-US" dirty="0" err="1" smtClean="0">
                          <a:latin typeface="Candara" pitchFamily="34" charset="0"/>
                        </a:rPr>
                        <a:t>tener</a:t>
                      </a:r>
                      <a:r>
                        <a:rPr lang="en-US" dirty="0" smtClean="0">
                          <a:latin typeface="Candara" pitchFamily="34" charset="0"/>
                        </a:rPr>
                        <a:t>”</a:t>
                      </a:r>
                      <a:endParaRPr lang="en-US" dirty="0">
                        <a:latin typeface="Candar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e</a:t>
                      </a:r>
                      <a:r>
                        <a:rPr lang="en-US" baseline="0" dirty="0" smtClean="0">
                          <a:latin typeface="Candara" pitchFamily="34" charset="0"/>
                        </a:rPr>
                        <a:t> becomes </a:t>
                      </a:r>
                      <a:r>
                        <a:rPr lang="en-US" baseline="0" dirty="0" err="1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ie</a:t>
                      </a:r>
                      <a:r>
                        <a:rPr lang="en-US" baseline="0" dirty="0" smtClean="0">
                          <a:latin typeface="Candara" pitchFamily="34" charset="0"/>
                        </a:rPr>
                        <a:t>  except for the </a:t>
                      </a:r>
                      <a:r>
                        <a:rPr lang="en-US" baseline="0" dirty="0" err="1" smtClean="0">
                          <a:latin typeface="Candara" pitchFamily="34" charset="0"/>
                        </a:rPr>
                        <a:t>nosotros</a:t>
                      </a:r>
                      <a:r>
                        <a:rPr lang="en-US" baseline="0" dirty="0" smtClean="0">
                          <a:latin typeface="Candara" pitchFamily="34" charset="0"/>
                        </a:rPr>
                        <a:t> and </a:t>
                      </a:r>
                      <a:r>
                        <a:rPr lang="en-US" baseline="0" dirty="0" err="1" smtClean="0">
                          <a:latin typeface="Candara" pitchFamily="34" charset="0"/>
                        </a:rPr>
                        <a:t>yo</a:t>
                      </a:r>
                      <a:r>
                        <a:rPr lang="en-US" baseline="0" dirty="0" smtClean="0">
                          <a:latin typeface="Candara" pitchFamily="34" charset="0"/>
                        </a:rPr>
                        <a:t> forms. </a:t>
                      </a:r>
                      <a:endParaRPr lang="en-US" dirty="0">
                        <a:latin typeface="Candar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ndara" pitchFamily="34" charset="0"/>
                        </a:rPr>
                        <a:t>Tener</a:t>
                      </a:r>
                      <a:r>
                        <a:rPr lang="en-US" baseline="0" dirty="0" smtClean="0">
                          <a:latin typeface="Candara" pitchFamily="34" charset="0"/>
                        </a:rPr>
                        <a:t> as a </a:t>
                      </a:r>
                      <a:r>
                        <a:rPr lang="en-US" baseline="0" dirty="0" err="1" smtClean="0">
                          <a:latin typeface="Candara" pitchFamily="34" charset="0"/>
                        </a:rPr>
                        <a:t>Yo</a:t>
                      </a:r>
                      <a:r>
                        <a:rPr lang="en-US" baseline="0" dirty="0" smtClean="0">
                          <a:latin typeface="Candara" pitchFamily="34" charset="0"/>
                        </a:rPr>
                        <a:t>-Go verb</a:t>
                      </a:r>
                      <a:endParaRPr lang="en-US" dirty="0">
                        <a:latin typeface="Candar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itchFamily="34" charset="0"/>
                        </a:rPr>
                        <a:t>To conjugate </a:t>
                      </a:r>
                      <a:r>
                        <a:rPr lang="en-US" dirty="0" err="1" smtClean="0">
                          <a:latin typeface="Candara" pitchFamily="34" charset="0"/>
                        </a:rPr>
                        <a:t>tener</a:t>
                      </a:r>
                      <a:r>
                        <a:rPr lang="en-US" baseline="0" dirty="0" smtClean="0">
                          <a:latin typeface="Candara" pitchFamily="34" charset="0"/>
                        </a:rPr>
                        <a:t> in the </a:t>
                      </a:r>
                      <a:r>
                        <a:rPr lang="en-US" baseline="0" dirty="0" err="1" smtClean="0">
                          <a:latin typeface="Candara" pitchFamily="34" charset="0"/>
                        </a:rPr>
                        <a:t>yo</a:t>
                      </a:r>
                      <a:r>
                        <a:rPr lang="en-US" baseline="0" dirty="0" smtClean="0">
                          <a:latin typeface="Candara" pitchFamily="34" charset="0"/>
                        </a:rPr>
                        <a:t> form you must remove the</a:t>
                      </a:r>
                    </a:p>
                    <a:p>
                      <a:r>
                        <a:rPr lang="en-US" baseline="0" dirty="0" smtClean="0">
                          <a:latin typeface="Candara" pitchFamily="34" charset="0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–</a:t>
                      </a:r>
                      <a:r>
                        <a:rPr lang="en-US" baseline="0" dirty="0" err="1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er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Candara" pitchFamily="34" charset="0"/>
                        </a:rPr>
                        <a:t>and add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  <a:latin typeface="Candara" pitchFamily="34" charset="0"/>
                        </a:rPr>
                        <a:t>go</a:t>
                      </a:r>
                      <a:r>
                        <a:rPr lang="en-US" baseline="0" dirty="0" smtClean="0">
                          <a:latin typeface="Candara" pitchFamily="34" charset="0"/>
                        </a:rPr>
                        <a:t> at the end. </a:t>
                      </a:r>
                      <a:endParaRPr lang="en-US" dirty="0">
                        <a:latin typeface="Candara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0"/>
            <a:ext cx="2386553" cy="17876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304800"/>
            <a:ext cx="2971800" cy="395128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ndara" pitchFamily="34" charset="0"/>
              </a:rPr>
              <a:t>To state your name:</a:t>
            </a:r>
          </a:p>
          <a:p>
            <a:endParaRPr lang="en-US" dirty="0">
              <a:latin typeface="Candara" pitchFamily="34" charset="0"/>
            </a:endParaRPr>
          </a:p>
          <a:p>
            <a:endParaRPr lang="en-US" dirty="0" smtClean="0">
              <a:latin typeface="Candara" pitchFamily="34" charset="0"/>
            </a:endParaRPr>
          </a:p>
          <a:p>
            <a:endParaRPr lang="en-US" dirty="0">
              <a:latin typeface="Candara" pitchFamily="34" charset="0"/>
            </a:endParaRPr>
          </a:p>
          <a:p>
            <a:r>
              <a:rPr lang="en-US" dirty="0" smtClean="0">
                <a:latin typeface="Candara" pitchFamily="34" charset="0"/>
              </a:rPr>
              <a:t>To state your age:</a:t>
            </a:r>
          </a:p>
          <a:p>
            <a:endParaRPr lang="en-US" dirty="0">
              <a:latin typeface="Candara" pitchFamily="34" charset="0"/>
            </a:endParaRPr>
          </a:p>
          <a:p>
            <a:endParaRPr lang="en-US" dirty="0" smtClean="0">
              <a:latin typeface="Candara" pitchFamily="34" charset="0"/>
            </a:endParaRPr>
          </a:p>
          <a:p>
            <a:r>
              <a:rPr lang="en-US" dirty="0" smtClean="0">
                <a:latin typeface="Candara" pitchFamily="34" charset="0"/>
              </a:rPr>
              <a:t>To state where you are from:	</a:t>
            </a:r>
            <a:endParaRPr lang="en-US" dirty="0">
              <a:latin typeface="Candara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0"/>
            <a:ext cx="3200400" cy="23972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3276600" y="381000"/>
            <a:ext cx="5029200" cy="4343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ndara" pitchFamily="34" charset="0"/>
              </a:rPr>
              <a:t>Me </a:t>
            </a:r>
            <a:r>
              <a:rPr lang="en-US" dirty="0" err="1" smtClean="0">
                <a:latin typeface="Candara" pitchFamily="34" charset="0"/>
              </a:rPr>
              <a:t>llamo</a:t>
            </a:r>
            <a:r>
              <a:rPr lang="en-US" dirty="0" smtClean="0">
                <a:latin typeface="Candara" pitchFamily="34" charset="0"/>
              </a:rPr>
              <a:t>_____.</a:t>
            </a:r>
          </a:p>
          <a:p>
            <a:pPr>
              <a:buNone/>
            </a:pPr>
            <a:r>
              <a:rPr lang="en-US" dirty="0" err="1" smtClean="0">
                <a:latin typeface="Candara" pitchFamily="34" charset="0"/>
              </a:rPr>
              <a:t>Ejemplo</a:t>
            </a:r>
            <a:r>
              <a:rPr lang="en-US" dirty="0" smtClean="0">
                <a:latin typeface="Candara" pitchFamily="34" charset="0"/>
              </a:rPr>
              <a:t>: </a:t>
            </a:r>
          </a:p>
          <a:p>
            <a:pPr>
              <a:buNone/>
            </a:pPr>
            <a:r>
              <a:rPr lang="en-US" dirty="0" smtClean="0">
                <a:latin typeface="Candara" pitchFamily="34" charset="0"/>
              </a:rPr>
              <a:t>Me </a:t>
            </a:r>
            <a:r>
              <a:rPr lang="en-US" dirty="0" err="1" smtClean="0">
                <a:latin typeface="Candara" pitchFamily="34" charset="0"/>
              </a:rPr>
              <a:t>llamo</a:t>
            </a:r>
            <a:r>
              <a:rPr lang="en-US" dirty="0" smtClean="0">
                <a:latin typeface="Candara" pitchFamily="34" charset="0"/>
              </a:rPr>
              <a:t> Pedro. </a:t>
            </a:r>
          </a:p>
          <a:p>
            <a:pPr>
              <a:buNone/>
            </a:pPr>
            <a:endParaRPr lang="es-MX" dirty="0" smtClean="0">
              <a:latin typeface="Candara" pitchFamily="34" charset="0"/>
            </a:endParaRPr>
          </a:p>
          <a:p>
            <a:pPr>
              <a:buNone/>
            </a:pPr>
            <a:r>
              <a:rPr lang="es-MX" dirty="0" smtClean="0">
                <a:latin typeface="Candara" pitchFamily="34" charset="0"/>
              </a:rPr>
              <a:t>Tengo_______ a</a:t>
            </a:r>
            <a:r>
              <a:rPr lang="es-MX" dirty="0" smtClean="0">
                <a:latin typeface="Candara" pitchFamily="34" charset="0"/>
                <a:cs typeface="Calibri"/>
              </a:rPr>
              <a:t>ños.</a:t>
            </a:r>
          </a:p>
          <a:p>
            <a:pPr>
              <a:buNone/>
            </a:pPr>
            <a:r>
              <a:rPr lang="es-MX" dirty="0" smtClean="0">
                <a:latin typeface="Candara" pitchFamily="34" charset="0"/>
                <a:cs typeface="Calibri"/>
              </a:rPr>
              <a:t>Ejemplo: Tengo dieciséis </a:t>
            </a:r>
            <a:r>
              <a:rPr lang="es-MX" dirty="0" smtClean="0">
                <a:latin typeface="Candara" pitchFamily="34" charset="0"/>
              </a:rPr>
              <a:t>a</a:t>
            </a:r>
            <a:r>
              <a:rPr lang="es-MX" dirty="0" smtClean="0">
                <a:latin typeface="Candara" pitchFamily="34" charset="0"/>
                <a:cs typeface="Calibri"/>
              </a:rPr>
              <a:t>ños.</a:t>
            </a:r>
          </a:p>
          <a:p>
            <a:pPr>
              <a:buNone/>
            </a:pPr>
            <a:endParaRPr lang="es-MX" dirty="0">
              <a:latin typeface="Candara" pitchFamily="34" charset="0"/>
              <a:cs typeface="Calibri"/>
            </a:endParaRPr>
          </a:p>
          <a:p>
            <a:pPr>
              <a:buNone/>
            </a:pPr>
            <a:r>
              <a:rPr lang="es-MX" dirty="0" smtClean="0">
                <a:latin typeface="Candara" pitchFamily="34" charset="0"/>
                <a:cs typeface="Calibri"/>
              </a:rPr>
              <a:t>Soy de ___________.</a:t>
            </a:r>
          </a:p>
          <a:p>
            <a:pPr>
              <a:buNone/>
            </a:pPr>
            <a:r>
              <a:rPr lang="es-MX" dirty="0" smtClean="0">
                <a:latin typeface="Candara" pitchFamily="34" charset="0"/>
                <a:cs typeface="Calibri"/>
              </a:rPr>
              <a:t>Ejemplo: Soy de Corona</a:t>
            </a:r>
            <a:r>
              <a:rPr lang="es-MX" dirty="0" smtClean="0">
                <a:cs typeface="Calibri"/>
              </a:rPr>
              <a:t>. </a:t>
            </a:r>
            <a:endParaRPr lang="es-MX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048000" y="0"/>
            <a:ext cx="0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" y="1752600"/>
            <a:ext cx="5562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3352800"/>
            <a:ext cx="7391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28600"/>
            <a:ext cx="4114800" cy="4419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Candara" pitchFamily="34" charset="0"/>
              </a:rPr>
              <a:t>Questions that you can</a:t>
            </a:r>
          </a:p>
          <a:p>
            <a:pPr>
              <a:buNone/>
            </a:pPr>
            <a:r>
              <a:rPr lang="en-US" sz="2800" dirty="0" smtClean="0">
                <a:latin typeface="Candara" pitchFamily="34" charset="0"/>
              </a:rPr>
              <a:t>ask when meeting</a:t>
            </a:r>
          </a:p>
          <a:p>
            <a:pPr>
              <a:buNone/>
            </a:pPr>
            <a:r>
              <a:rPr lang="en-US" sz="2800" dirty="0" smtClean="0">
                <a:latin typeface="Candara" pitchFamily="34" charset="0"/>
              </a:rPr>
              <a:t>someone new.</a:t>
            </a:r>
          </a:p>
          <a:p>
            <a:endParaRPr lang="en-US" sz="2800" dirty="0">
              <a:latin typeface="Candara" pitchFamily="34" charset="0"/>
            </a:endParaRPr>
          </a:p>
          <a:p>
            <a:r>
              <a:rPr lang="en-US" sz="2800" dirty="0" smtClean="0">
                <a:latin typeface="Candara" pitchFamily="34" charset="0"/>
              </a:rPr>
              <a:t>How old are you?</a:t>
            </a:r>
          </a:p>
          <a:p>
            <a:pPr>
              <a:buNone/>
            </a:pPr>
            <a:endParaRPr lang="en-US" sz="2800" dirty="0" smtClean="0">
              <a:latin typeface="Candara" pitchFamily="34" charset="0"/>
            </a:endParaRPr>
          </a:p>
          <a:p>
            <a:r>
              <a:rPr lang="en-US" sz="2800" dirty="0" smtClean="0">
                <a:latin typeface="Candara" pitchFamily="34" charset="0"/>
              </a:rPr>
              <a:t>What’s your name?</a:t>
            </a:r>
          </a:p>
          <a:p>
            <a:pPr>
              <a:buNone/>
            </a:pPr>
            <a:endParaRPr lang="en-US" sz="2800" dirty="0" smtClean="0">
              <a:latin typeface="Candara" pitchFamily="34" charset="0"/>
            </a:endParaRPr>
          </a:p>
          <a:p>
            <a:r>
              <a:rPr lang="en-US" sz="2800" dirty="0" smtClean="0">
                <a:latin typeface="Candara" pitchFamily="34" charset="0"/>
              </a:rPr>
              <a:t>Where are you from?</a:t>
            </a:r>
            <a:endParaRPr lang="en-US" sz="2800" dirty="0">
              <a:latin typeface="Candar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7200" y="0"/>
            <a:ext cx="4495800" cy="4419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s-MX" dirty="0" smtClean="0">
              <a:latin typeface="Candara" pitchFamily="34" charset="0"/>
            </a:endParaRPr>
          </a:p>
          <a:p>
            <a:r>
              <a:rPr lang="es-MX" sz="2800" dirty="0" smtClean="0">
                <a:latin typeface="Candara" pitchFamily="34" charset="0"/>
              </a:rPr>
              <a:t>¿</a:t>
            </a:r>
            <a:r>
              <a:rPr lang="es-MX" sz="2800" dirty="0">
                <a:latin typeface="Candara" pitchFamily="34" charset="0"/>
              </a:rPr>
              <a:t>Cuántos años tienes</a:t>
            </a:r>
            <a:r>
              <a:rPr lang="es-MX" sz="2800" dirty="0" smtClean="0">
                <a:latin typeface="Candara" pitchFamily="34" charset="0"/>
              </a:rPr>
              <a:t>?</a:t>
            </a:r>
          </a:p>
          <a:p>
            <a:pPr>
              <a:buNone/>
            </a:pPr>
            <a:endParaRPr lang="en-US" sz="2800" dirty="0">
              <a:latin typeface="Candara" pitchFamily="34" charset="0"/>
            </a:endParaRPr>
          </a:p>
          <a:p>
            <a:r>
              <a:rPr lang="es-MX" sz="2800" dirty="0">
                <a:latin typeface="Candara" pitchFamily="34" charset="0"/>
              </a:rPr>
              <a:t>¿Cómo te llamas</a:t>
            </a:r>
            <a:r>
              <a:rPr lang="es-MX" sz="2800" dirty="0" smtClean="0">
                <a:latin typeface="Candara" pitchFamily="34" charset="0"/>
              </a:rPr>
              <a:t>?</a:t>
            </a:r>
          </a:p>
          <a:p>
            <a:pPr>
              <a:buNone/>
            </a:pPr>
            <a:endParaRPr lang="en-US" sz="2800" dirty="0">
              <a:latin typeface="Candara" pitchFamily="34" charset="0"/>
            </a:endParaRPr>
          </a:p>
          <a:p>
            <a:r>
              <a:rPr lang="es-MX" sz="2800" dirty="0">
                <a:latin typeface="Candara" pitchFamily="34" charset="0"/>
              </a:rPr>
              <a:t>¿ De dónde eres?</a:t>
            </a:r>
            <a:endParaRPr lang="en-US" sz="2800" dirty="0">
              <a:latin typeface="Candara" pitchFamily="34" charset="0"/>
            </a:endParaRP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038600" y="914400"/>
            <a:ext cx="76200" cy="419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1000" y="1600200"/>
            <a:ext cx="815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1000" y="2819400"/>
            <a:ext cx="815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33400" y="3733800"/>
            <a:ext cx="79248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876800"/>
            <a:ext cx="2386553" cy="17876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176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Primer Paso: Objetivos </vt:lpstr>
      <vt:lpstr>Apuntes #1 (1.1) Introduce yourself to others.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Romo</dc:creator>
  <cp:lastModifiedBy>Ricardo Romo</cp:lastModifiedBy>
  <cp:revision>1</cp:revision>
  <dcterms:created xsi:type="dcterms:W3CDTF">2012-07-22T20:37:33Z</dcterms:created>
  <dcterms:modified xsi:type="dcterms:W3CDTF">2012-07-22T21:23:53Z</dcterms:modified>
</cp:coreProperties>
</file>