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016BFF-5197-40F2-AE4B-20674BDCFE9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1AFFDE-2EE9-40CF-A614-1AC772767C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Classes and sequencing events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3352800"/>
            <a:ext cx="3923230" cy="305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457200"/>
            <a:ext cx="176410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74" y="347322"/>
            <a:ext cx="2655661" cy="1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84" y="314665"/>
            <a:ext cx="19383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9531"/>
            <a:ext cx="2247190" cy="18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80" y="2740134"/>
            <a:ext cx="2285033" cy="19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26" y="4435585"/>
            <a:ext cx="1485680" cy="211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0210"/>
            <a:ext cx="1768475" cy="172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24" y="4946875"/>
            <a:ext cx="2042977" cy="154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4966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26" y="2514600"/>
            <a:ext cx="1987798" cy="158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subjects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do you study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materias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estudias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48200" y="1447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Arte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s-MX" dirty="0" smtClean="0"/>
              <a:t>Las ciencias</a:t>
            </a:r>
          </a:p>
          <a:p>
            <a:endParaRPr lang="es-MX" dirty="0"/>
          </a:p>
          <a:p>
            <a:endParaRPr lang="es-MX" dirty="0" smtClean="0"/>
          </a:p>
          <a:p>
            <a:endParaRPr lang="en-US" dirty="0" smtClean="0"/>
          </a:p>
          <a:p>
            <a:r>
              <a:rPr lang="es-MX" dirty="0" smtClean="0"/>
              <a:t>Las ciencias sociales</a:t>
            </a:r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447800"/>
            <a:ext cx="7620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30674"/>
            <a:ext cx="1447800" cy="15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752725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63" y="4689566"/>
            <a:ext cx="1938338" cy="169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computación</a:t>
            </a:r>
          </a:p>
          <a:p>
            <a:endParaRPr lang="es-MX" dirty="0"/>
          </a:p>
          <a:p>
            <a:endParaRPr lang="es-MX" dirty="0" smtClean="0"/>
          </a:p>
          <a:p>
            <a:endParaRPr lang="en-US" dirty="0" smtClean="0"/>
          </a:p>
          <a:p>
            <a:endParaRPr lang="es-MX" dirty="0" smtClean="0"/>
          </a:p>
          <a:p>
            <a:endParaRPr lang="en-US" dirty="0" smtClean="0"/>
          </a:p>
          <a:p>
            <a:r>
              <a:rPr lang="es-MX" dirty="0" smtClean="0"/>
              <a:t>La educación física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447800"/>
            <a:ext cx="7620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1600200"/>
            <a:ext cx="2032505" cy="16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7" y="4343400"/>
            <a:ext cx="2032505" cy="169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francés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s-MX" dirty="0" smtClean="0"/>
              <a:t>La geografía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matemáticas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83" y="2819400"/>
            <a:ext cx="1457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20" y="1397726"/>
            <a:ext cx="1019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33" y="4876800"/>
            <a:ext cx="1866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 smtClean="0"/>
              <a:t>descanso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almeurzo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365453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21419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Talking About Classes and Sequencing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classes do you have this semester? </a:t>
            </a:r>
          </a:p>
          <a:p>
            <a:endParaRPr lang="en-US" dirty="0" smtClean="0"/>
          </a:p>
          <a:p>
            <a:r>
              <a:rPr lang="en-US" dirty="0" smtClean="0"/>
              <a:t>Well I have….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¿Qué clases tienes este semestre?</a:t>
            </a:r>
          </a:p>
          <a:p>
            <a:endParaRPr lang="en-US" dirty="0" smtClean="0"/>
          </a:p>
          <a:p>
            <a:r>
              <a:rPr lang="es-MX" dirty="0" smtClean="0">
                <a:solidFill>
                  <a:srgbClr val="0070C0"/>
                </a:solidFill>
              </a:rPr>
              <a:t>Bueno, tengo </a:t>
            </a:r>
            <a:r>
              <a:rPr lang="es-MX" dirty="0" smtClean="0"/>
              <a:t>matemáticas</a:t>
            </a:r>
            <a:r>
              <a:rPr lang="es-MX" dirty="0" smtClean="0">
                <a:solidFill>
                  <a:srgbClr val="0070C0"/>
                </a:solidFill>
              </a:rPr>
              <a:t>,</a:t>
            </a:r>
            <a:r>
              <a:rPr lang="es-MX" dirty="0" smtClean="0"/>
              <a:t> inglés</a:t>
            </a:r>
            <a:r>
              <a:rPr lang="es-MX" dirty="0" smtClean="0">
                <a:solidFill>
                  <a:srgbClr val="0070C0"/>
                </a:solidFill>
              </a:rPr>
              <a:t>,</a:t>
            </a:r>
            <a:r>
              <a:rPr lang="es-MX" dirty="0" smtClean="0"/>
              <a:t> español </a:t>
            </a:r>
            <a:r>
              <a:rPr lang="es-MX" dirty="0" smtClean="0">
                <a:solidFill>
                  <a:srgbClr val="0070C0"/>
                </a:solidFill>
              </a:rPr>
              <a:t>y</a:t>
            </a:r>
            <a:r>
              <a:rPr lang="es-MX" dirty="0" smtClean="0"/>
              <a:t> ciencias sociales.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1447800"/>
            <a:ext cx="7620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classes do you have today?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First I have</a:t>
            </a:r>
            <a:r>
              <a:rPr lang="en-US" dirty="0" smtClean="0"/>
              <a:t>… </a:t>
            </a:r>
            <a:r>
              <a:rPr lang="en-US" dirty="0" smtClean="0">
                <a:solidFill>
                  <a:srgbClr val="00B050"/>
                </a:solidFill>
              </a:rPr>
              <a:t>then I have</a:t>
            </a:r>
            <a:r>
              <a:rPr lang="en-US" dirty="0" smtClean="0"/>
              <a:t>… </a:t>
            </a:r>
            <a:r>
              <a:rPr lang="en-US" dirty="0" smtClean="0">
                <a:solidFill>
                  <a:srgbClr val="FF0000"/>
                </a:solidFill>
              </a:rPr>
              <a:t>later I have…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¿Qué clases tienes </a:t>
            </a:r>
            <a:r>
              <a:rPr lang="es-MX" dirty="0" smtClean="0">
                <a:solidFill>
                  <a:srgbClr val="0070C0"/>
                </a:solidFill>
              </a:rPr>
              <a:t>hoy</a:t>
            </a:r>
            <a:r>
              <a:rPr lang="es-MX" dirty="0" smtClean="0"/>
              <a:t>?</a:t>
            </a:r>
          </a:p>
          <a:p>
            <a:endParaRPr lang="en-US" dirty="0" smtClean="0"/>
          </a:p>
          <a:p>
            <a:r>
              <a:rPr lang="es-MX" dirty="0" smtClean="0">
                <a:solidFill>
                  <a:srgbClr val="0070C0"/>
                </a:solidFill>
              </a:rPr>
              <a:t>Primero tengo </a:t>
            </a:r>
            <a:r>
              <a:rPr lang="es-MX" dirty="0" smtClean="0"/>
              <a:t>geografía, </a:t>
            </a:r>
            <a:r>
              <a:rPr lang="es-MX" dirty="0" smtClean="0">
                <a:solidFill>
                  <a:srgbClr val="00B050"/>
                </a:solidFill>
              </a:rPr>
              <a:t>después</a:t>
            </a:r>
            <a:r>
              <a:rPr lang="es-MX" dirty="0" smtClean="0"/>
              <a:t> </a:t>
            </a:r>
            <a:r>
              <a:rPr lang="es-MX" smtClean="0">
                <a:solidFill>
                  <a:srgbClr val="00B050"/>
                </a:solidFill>
              </a:rPr>
              <a:t>tengo</a:t>
            </a:r>
            <a:r>
              <a:rPr lang="es-MX" smtClean="0"/>
              <a:t> </a:t>
            </a:r>
            <a:r>
              <a:rPr lang="es-MX" smtClean="0"/>
              <a:t>computación </a:t>
            </a:r>
            <a:r>
              <a:rPr lang="es-MX" dirty="0" smtClean="0"/>
              <a:t>y </a:t>
            </a:r>
            <a:r>
              <a:rPr lang="es-MX" dirty="0" smtClean="0">
                <a:solidFill>
                  <a:srgbClr val="FF0000"/>
                </a:solidFill>
              </a:rPr>
              <a:t>luego tengo</a:t>
            </a:r>
            <a:r>
              <a:rPr lang="es-MX" dirty="0" smtClean="0"/>
              <a:t> francés.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447800"/>
            <a:ext cx="7620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do you have a </a:t>
            </a:r>
            <a:r>
              <a:rPr lang="en-US" dirty="0" smtClean="0">
                <a:solidFill>
                  <a:srgbClr val="00B050"/>
                </a:solidFill>
              </a:rPr>
              <a:t>free day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Finally</a:t>
            </a:r>
            <a:r>
              <a:rPr lang="en-US" dirty="0" smtClean="0"/>
              <a:t>, tomorrow I have a free day.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¿Y cuándo tienes un </a:t>
            </a:r>
            <a:r>
              <a:rPr lang="es-MX" dirty="0" smtClean="0">
                <a:solidFill>
                  <a:srgbClr val="00B050"/>
                </a:solidFill>
              </a:rPr>
              <a:t>día libre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endParaRPr lang="en-US" dirty="0" smtClean="0"/>
          </a:p>
          <a:p>
            <a:r>
              <a:rPr lang="es-MX" dirty="0" smtClean="0"/>
              <a:t>¡Mañana </a:t>
            </a:r>
            <a:r>
              <a:rPr lang="es-MX" dirty="0" smtClean="0">
                <a:solidFill>
                  <a:srgbClr val="00B050"/>
                </a:solidFill>
              </a:rPr>
              <a:t>por fin </a:t>
            </a:r>
            <a:r>
              <a:rPr lang="es-MX" dirty="0" smtClean="0"/>
              <a:t>tengo un día libre!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5240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351</TotalTime>
  <Words>144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Classes and sequencing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About Classes and Sequencing Events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and sequencing events</dc:title>
  <dc:creator>Ricardo Romo</dc:creator>
  <cp:lastModifiedBy>Dianna V. Serrato</cp:lastModifiedBy>
  <cp:revision>7</cp:revision>
  <dcterms:created xsi:type="dcterms:W3CDTF">2012-10-15T00:31:22Z</dcterms:created>
  <dcterms:modified xsi:type="dcterms:W3CDTF">2012-10-18T19:29:28Z</dcterms:modified>
</cp:coreProperties>
</file>