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4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3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8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8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6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CF9C0-B7AD-4571-98E5-547993F50C03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871F-E668-4CA7-981B-B263A4CB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470025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400800" cy="1752600"/>
          </a:xfrm>
        </p:spPr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4724400" cy="314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05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Cat	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gato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perro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68676"/>
            <a:ext cx="3048000" cy="182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94757"/>
            <a:ext cx="2796321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672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many people are in your family?</a:t>
            </a:r>
          </a:p>
          <a:p>
            <a:endParaRPr lang="en-US" dirty="0"/>
          </a:p>
          <a:p>
            <a:r>
              <a:rPr lang="en-US" dirty="0" smtClean="0"/>
              <a:t>There are_______.</a:t>
            </a:r>
          </a:p>
          <a:p>
            <a:r>
              <a:rPr lang="en-US" dirty="0" smtClean="0"/>
              <a:t>We are________.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¿Cuántas personas hay en tu familia?</a:t>
            </a:r>
          </a:p>
          <a:p>
            <a:endParaRPr lang="es-ES" dirty="0" smtClean="0"/>
          </a:p>
          <a:p>
            <a:r>
              <a:rPr lang="es-ES" dirty="0" smtClean="0"/>
              <a:t> Hay ____#____ personas en mi familia.</a:t>
            </a:r>
          </a:p>
          <a:p>
            <a:r>
              <a:rPr lang="es-ES" dirty="0" smtClean="0"/>
              <a:t>Somos ___#____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0"/>
            <a:ext cx="762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live: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Vivir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Vivo</a:t>
            </a:r>
          </a:p>
          <a:p>
            <a:r>
              <a:rPr lang="en-US" dirty="0" err="1" smtClean="0"/>
              <a:t>Vives</a:t>
            </a:r>
            <a:endParaRPr lang="en-US" dirty="0" smtClean="0"/>
          </a:p>
          <a:p>
            <a:r>
              <a:rPr lang="en-US" dirty="0" smtClean="0"/>
              <a:t>Vive</a:t>
            </a:r>
          </a:p>
          <a:p>
            <a:r>
              <a:rPr lang="en-US" dirty="0" err="1" smtClean="0"/>
              <a:t>Vivimos</a:t>
            </a:r>
            <a:endParaRPr lang="en-US" dirty="0" smtClean="0"/>
          </a:p>
          <a:p>
            <a:r>
              <a:rPr lang="en-US" dirty="0" err="1" smtClean="0"/>
              <a:t>viven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2846387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43400" y="0"/>
            <a:ext cx="76200" cy="701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your family like?</a:t>
            </a:r>
          </a:p>
          <a:p>
            <a:endParaRPr lang="en-US" dirty="0"/>
          </a:p>
          <a:p>
            <a:r>
              <a:rPr lang="en-US" dirty="0" smtClean="0"/>
              <a:t>Our family is…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are very united.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____adjective____.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Somos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762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family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familia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91000" y="1295400"/>
            <a:ext cx="0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Mamá</a:t>
            </a:r>
            <a:endParaRPr lang="en-US" dirty="0" smtClean="0"/>
          </a:p>
          <a:p>
            <a:r>
              <a:rPr lang="en-US" dirty="0" smtClean="0"/>
              <a:t>Madre</a:t>
            </a:r>
          </a:p>
          <a:p>
            <a:endParaRPr lang="en-US" dirty="0" smtClean="0"/>
          </a:p>
          <a:p>
            <a:r>
              <a:rPr lang="en-US" dirty="0" smtClean="0"/>
              <a:t>Padre</a:t>
            </a:r>
          </a:p>
          <a:p>
            <a:r>
              <a:rPr lang="en-US" dirty="0" err="1" smtClean="0"/>
              <a:t>papá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541587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43400" y="152400"/>
            <a:ext cx="762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7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</a:p>
          <a:p>
            <a:endParaRPr lang="en-US" dirty="0"/>
          </a:p>
          <a:p>
            <a:r>
              <a:rPr lang="en-US" dirty="0" smtClean="0"/>
              <a:t>Daughter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Son</a:t>
            </a:r>
          </a:p>
          <a:p>
            <a:endParaRPr lang="en-US" dirty="0"/>
          </a:p>
          <a:p>
            <a:r>
              <a:rPr lang="en-US" dirty="0" smtClean="0"/>
              <a:t>Brothers/sisters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hijos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Hija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Hijo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hermanos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73" y="0"/>
            <a:ext cx="2447925" cy="183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0" y="152400"/>
            <a:ext cx="762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2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Grandparents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Grandma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Grandpa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abuelos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Abuela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Abuelo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69130"/>
            <a:ext cx="2895600" cy="248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962400" y="228600"/>
            <a:ext cx="0" cy="4140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5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Cousin (male)</a:t>
            </a:r>
          </a:p>
          <a:p>
            <a:endParaRPr lang="en-US" dirty="0"/>
          </a:p>
          <a:p>
            <a:r>
              <a:rPr lang="en-US" dirty="0" smtClean="0"/>
              <a:t>Cousin (female)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Uncle</a:t>
            </a:r>
          </a:p>
          <a:p>
            <a:endParaRPr lang="en-US" dirty="0"/>
          </a:p>
          <a:p>
            <a:r>
              <a:rPr lang="en-US" dirty="0" smtClean="0"/>
              <a:t>aunt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Primo</a:t>
            </a:r>
          </a:p>
          <a:p>
            <a:endParaRPr lang="en-US" dirty="0"/>
          </a:p>
          <a:p>
            <a:r>
              <a:rPr lang="en-US" dirty="0" smtClean="0"/>
              <a:t>Prima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Tío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Tía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006600" cy="194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672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Wife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Husband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Esposa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Esposo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53233"/>
            <a:ext cx="3076575" cy="204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748087" y="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Stepbrother </a:t>
            </a:r>
          </a:p>
          <a:p>
            <a:endParaRPr lang="en-US" dirty="0"/>
          </a:p>
          <a:p>
            <a:r>
              <a:rPr lang="en-US" dirty="0" smtClean="0"/>
              <a:t>Stepsister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Stepmother</a:t>
            </a:r>
          </a:p>
          <a:p>
            <a:endParaRPr lang="en-US" dirty="0"/>
          </a:p>
          <a:p>
            <a:r>
              <a:rPr lang="en-US" dirty="0" smtClean="0"/>
              <a:t>Stepfather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Hermanastro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Hermanastra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Madrastra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Padrastro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28" y="457200"/>
            <a:ext cx="188904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962400" y="381000"/>
            <a:ext cx="0" cy="647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8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Half sister</a:t>
            </a:r>
          </a:p>
          <a:p>
            <a:endParaRPr lang="en-US" dirty="0"/>
          </a:p>
          <a:p>
            <a:r>
              <a:rPr lang="en-US" dirty="0" smtClean="0"/>
              <a:t>Half brother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hermana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hermano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91000" y="76200"/>
            <a:ext cx="0" cy="678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24</TotalTime>
  <Words>142</Words>
  <Application>Microsoft Office PowerPoint</Application>
  <PresentationFormat>On-screen Show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La familia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familia</dc:title>
  <dc:creator>Dianna V. Serrato</dc:creator>
  <cp:lastModifiedBy>Dianna V. Serrato</cp:lastModifiedBy>
  <cp:revision>3</cp:revision>
  <dcterms:created xsi:type="dcterms:W3CDTF">2013-01-14T20:24:47Z</dcterms:created>
  <dcterms:modified xsi:type="dcterms:W3CDTF">2013-01-14T20:49:02Z</dcterms:modified>
</cp:coreProperties>
</file>