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25C3D-4B78-4178-BDC9-DEC6FD747366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BC96B-6066-4AB4-BBC8-74DBC1349B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BC96B-6066-4AB4-BBC8-74DBC1349BE2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044E93-7AF5-4520-9ACA-FB6500660788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E653F-B168-455D-97BD-68BE818B8E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044E93-7AF5-4520-9ACA-FB6500660788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E653F-B168-455D-97BD-68BE818B8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044E93-7AF5-4520-9ACA-FB6500660788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E653F-B168-455D-97BD-68BE818B8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044E93-7AF5-4520-9ACA-FB6500660788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E653F-B168-455D-97BD-68BE818B8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044E93-7AF5-4520-9ACA-FB6500660788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E653F-B168-455D-97BD-68BE818B8E3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044E93-7AF5-4520-9ACA-FB6500660788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E653F-B168-455D-97BD-68BE818B8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044E93-7AF5-4520-9ACA-FB6500660788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E653F-B168-455D-97BD-68BE818B8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044E93-7AF5-4520-9ACA-FB6500660788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E653F-B168-455D-97BD-68BE818B8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044E93-7AF5-4520-9ACA-FB6500660788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E653F-B168-455D-97BD-68BE818B8E3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044E93-7AF5-4520-9ACA-FB6500660788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E653F-B168-455D-97BD-68BE818B8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044E93-7AF5-4520-9ACA-FB6500660788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E653F-B168-455D-97BD-68BE818B8E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8044E93-7AF5-4520-9ACA-FB6500660788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77E653F-B168-455D-97BD-68BE818B8E3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Making Suggestions and Responding to Them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2 </a:t>
            </a:r>
          </a:p>
          <a:p>
            <a:r>
              <a:rPr lang="en-US" dirty="0" smtClean="0"/>
              <a:t>2.1 </a:t>
            </a:r>
            <a:endParaRPr lang="en-US" dirty="0"/>
          </a:p>
        </p:txBody>
      </p:sp>
      <p:pic>
        <p:nvPicPr>
          <p:cNvPr id="48130" name="Picture 2" descr="https://encrypted-tbn0.google.com/images?q=tbn:ANd9GcRPyeE8Ohst_BzaEGdl2D7OiXuerk4F9Z-VSnIyGEHADCIGoAS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362200"/>
            <a:ext cx="2993476" cy="32004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your friend has a problem… make a suggestion.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Why don’t you…?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about if  you..?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MX" dirty="0" smtClean="0"/>
              <a:t>¿Por qué no….?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s-MX" dirty="0" smtClean="0"/>
              <a:t>¿Qué tal si….?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Scenario: </a:t>
            </a:r>
          </a:p>
          <a:p>
            <a:r>
              <a:rPr lang="en-US" dirty="0" smtClean="0"/>
              <a:t>Miguel </a:t>
            </a:r>
            <a:r>
              <a:rPr lang="en-US" dirty="0" err="1" smtClean="0"/>
              <a:t>necesita</a:t>
            </a:r>
            <a:r>
              <a:rPr lang="en-US" dirty="0" smtClean="0"/>
              <a:t> </a:t>
            </a:r>
            <a:r>
              <a:rPr lang="en-US" dirty="0" err="1" smtClean="0"/>
              <a:t>estudiar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un </a:t>
            </a:r>
            <a:r>
              <a:rPr lang="en-US" dirty="0" err="1" smtClean="0"/>
              <a:t>examen</a:t>
            </a:r>
            <a:r>
              <a:rPr lang="en-US" dirty="0" smtClean="0"/>
              <a:t>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MX" dirty="0" smtClean="0"/>
              <a:t>¿Por qué </a:t>
            </a:r>
            <a:r>
              <a:rPr lang="es-MX" dirty="0" smtClean="0"/>
              <a:t>no estudias?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1202" name="Picture 2" descr="https://encrypted-tbn1.google.com/images?q=tbn:ANd9GcQMIjOu6TcnZU-_dcLulpYDZJ5v-4Hu7mirJvABUa8l5hxc1c9U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810000"/>
            <a:ext cx="1809750" cy="22288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MX" dirty="0" smtClean="0"/>
              <a:t>¿Por qué no </a:t>
            </a:r>
            <a:r>
              <a:rPr lang="es-MX" dirty="0" smtClean="0"/>
              <a:t>caminas con el perro?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3250" name="Picture 2" descr="https://encrypted-tbn1.google.com/images?q=tbn:ANd9GcR8qseCwnO2tQTsg--QNfEs2UWK3WnWlW1PJMzr8sCCAPPlTO4y1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209800"/>
            <a:ext cx="3255388" cy="24384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MX" dirty="0" smtClean="0"/>
              <a:t>¿Qué tal </a:t>
            </a:r>
            <a:r>
              <a:rPr lang="es-MX" dirty="0" smtClean="0"/>
              <a:t>si organizas tu cuarto?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4274" name="Picture 2" descr="https://encrypted-tbn3.google.com/images?q=tbn:ANd9GcTZsdgZCflfvj7CeP2Aflno3Z0uSluoYPdRZb2gVj7-__hgQQW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895600"/>
            <a:ext cx="3165833" cy="23622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Appropriate responses to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Yes, good idea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 would like to, but I have to…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MX" dirty="0" smtClean="0"/>
              <a:t>Sí, buena idea.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Me gustaría, pero tengo que…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066800"/>
            <a:ext cx="7479792" cy="4663440"/>
          </a:xfrm>
        </p:spPr>
        <p:txBody>
          <a:bodyPr/>
          <a:lstStyle/>
          <a:p>
            <a:r>
              <a:rPr lang="es-PA" dirty="0" smtClean="0">
                <a:solidFill>
                  <a:srgbClr val="FF0000"/>
                </a:solidFill>
              </a:rPr>
              <a:t>Pablo</a:t>
            </a:r>
            <a:r>
              <a:rPr lang="es-PA" dirty="0" smtClean="0"/>
              <a:t>: Quiero ir al baile de </a:t>
            </a:r>
            <a:r>
              <a:rPr lang="es-PA" dirty="0" err="1" smtClean="0"/>
              <a:t>homecoming</a:t>
            </a:r>
            <a:r>
              <a:rPr lang="es-PA" dirty="0" smtClean="0"/>
              <a:t>, pero no tengo dinero. </a:t>
            </a:r>
          </a:p>
          <a:p>
            <a:endParaRPr lang="es-PA" dirty="0" smtClean="0"/>
          </a:p>
          <a:p>
            <a:r>
              <a:rPr lang="es-PA" dirty="0" smtClean="0">
                <a:solidFill>
                  <a:srgbClr val="FF0000"/>
                </a:solidFill>
              </a:rPr>
              <a:t>Madre</a:t>
            </a:r>
            <a:r>
              <a:rPr lang="es-PA" dirty="0" smtClean="0"/>
              <a:t>: ¿Qué tal si lavas mi coche, y te doy dinero?</a:t>
            </a:r>
          </a:p>
          <a:p>
            <a:endParaRPr lang="es-PA" dirty="0" smtClean="0"/>
          </a:p>
          <a:p>
            <a:r>
              <a:rPr lang="es-PA" dirty="0" smtClean="0">
                <a:solidFill>
                  <a:srgbClr val="FF0000"/>
                </a:solidFill>
              </a:rPr>
              <a:t>Pablo</a:t>
            </a:r>
            <a:r>
              <a:rPr lang="es-PA" smtClean="0"/>
              <a:t>: Sí, </a:t>
            </a:r>
            <a:r>
              <a:rPr lang="es-PA" dirty="0" smtClean="0"/>
              <a:t>buena idea.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5298" name="Picture 2" descr="https://encrypted-tbn2.google.com/images?q=tbn:ANd9GcRU-en_bYzMRBG-IRsaaA5wcSDLdUOeubhEgdoeSC0xl1SxDuiN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4419600"/>
            <a:ext cx="2143125" cy="2143125"/>
          </a:xfrm>
          <a:prstGeom prst="rect">
            <a:avLst/>
          </a:prstGeom>
          <a:noFill/>
        </p:spPr>
      </p:pic>
      <p:pic>
        <p:nvPicPr>
          <p:cNvPr id="55300" name="Picture 4" descr="https://encrypted-tbn3.google.com/images?q=tbn:ANd9GcSIhtMRRYMGdj6PTQpo5iXvaJ-nkyW6KtkFshG-GhbFWYwZTLyl0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495800"/>
            <a:ext cx="2543175" cy="1800225"/>
          </a:xfrm>
          <a:prstGeom prst="rect">
            <a:avLst/>
          </a:prstGeom>
          <a:noFill/>
        </p:spPr>
      </p:pic>
      <p:pic>
        <p:nvPicPr>
          <p:cNvPr id="55302" name="Picture 6" descr="https://encrypted-tbn2.google.com/images?q=tbn:ANd9GcTpa5Jt5rhinpt5ihyiF1-WrhjYtm1v58TGx9pCVYeDK4o06P3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4267200"/>
            <a:ext cx="2057400" cy="221932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219200"/>
            <a:ext cx="7479792" cy="466344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Silvia</a:t>
            </a:r>
            <a:r>
              <a:rPr lang="en-US" dirty="0" smtClean="0">
                <a:latin typeface="+mj-lt"/>
              </a:rPr>
              <a:t>:  </a:t>
            </a:r>
            <a:r>
              <a:rPr lang="en-US" dirty="0" err="1" smtClean="0">
                <a:latin typeface="+mj-lt"/>
              </a:rPr>
              <a:t>Estoy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muy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nerviosa</a:t>
            </a:r>
            <a:r>
              <a:rPr lang="en-US" dirty="0" smtClean="0">
                <a:latin typeface="+mj-lt"/>
              </a:rPr>
              <a:t>;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tengo</a:t>
            </a:r>
            <a:r>
              <a:rPr lang="en-US" dirty="0" smtClean="0">
                <a:latin typeface="+mj-lt"/>
              </a:rPr>
              <a:t> mucho </a:t>
            </a:r>
            <a:r>
              <a:rPr lang="en-US" dirty="0" err="1" smtClean="0">
                <a:latin typeface="+mj-lt"/>
              </a:rPr>
              <a:t>que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hacer</a:t>
            </a:r>
            <a:r>
              <a:rPr lang="en-US" dirty="0" smtClean="0">
                <a:latin typeface="+mj-lt"/>
              </a:rPr>
              <a:t>.  </a:t>
            </a:r>
            <a:r>
              <a:rPr lang="en-US" dirty="0" err="1" smtClean="0">
                <a:latin typeface="+mj-lt"/>
              </a:rPr>
              <a:t>Tengo</a:t>
            </a:r>
            <a:r>
              <a:rPr lang="en-US" dirty="0" smtClean="0">
                <a:latin typeface="+mj-lt"/>
              </a:rPr>
              <a:t> un </a:t>
            </a:r>
            <a:r>
              <a:rPr lang="en-US" dirty="0" err="1" smtClean="0">
                <a:latin typeface="+mj-lt"/>
              </a:rPr>
              <a:t>examen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ma</a:t>
            </a:r>
            <a:r>
              <a:rPr lang="en-US" dirty="0" err="1" smtClean="0">
                <a:latin typeface="+mj-lt"/>
                <a:cs typeface="Times New Roman"/>
              </a:rPr>
              <a:t>ñana</a:t>
            </a:r>
            <a:r>
              <a:rPr lang="en-US" dirty="0" smtClean="0">
                <a:latin typeface="+mj-lt"/>
                <a:cs typeface="Times New Roman"/>
              </a:rPr>
              <a:t>.</a:t>
            </a:r>
            <a:r>
              <a:rPr lang="en-US" dirty="0" smtClean="0">
                <a:latin typeface="+mj-lt"/>
                <a:cs typeface="Times New Roman"/>
              </a:rPr>
              <a:t> </a:t>
            </a: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Mari</a:t>
            </a:r>
            <a:r>
              <a:rPr lang="en-US" dirty="0" smtClean="0">
                <a:latin typeface="+mj-lt"/>
              </a:rPr>
              <a:t>: </a:t>
            </a:r>
            <a:r>
              <a:rPr lang="es-MX" dirty="0" smtClean="0">
                <a:latin typeface="+mj-lt"/>
              </a:rPr>
              <a:t>¿Por qué no </a:t>
            </a:r>
            <a:r>
              <a:rPr lang="es-MX" dirty="0" smtClean="0">
                <a:latin typeface="+mj-lt"/>
              </a:rPr>
              <a:t>estudias hoy?</a:t>
            </a:r>
          </a:p>
          <a:p>
            <a:endParaRPr lang="es-MX" dirty="0" smtClean="0">
              <a:latin typeface="+mj-lt"/>
            </a:endParaRPr>
          </a:p>
          <a:p>
            <a:r>
              <a:rPr lang="es-MX" dirty="0" smtClean="0">
                <a:solidFill>
                  <a:srgbClr val="FF0000"/>
                </a:solidFill>
                <a:latin typeface="+mj-lt"/>
              </a:rPr>
              <a:t>Silvia</a:t>
            </a:r>
            <a:r>
              <a:rPr lang="es-MX" dirty="0" smtClean="0">
                <a:latin typeface="+mj-lt"/>
              </a:rPr>
              <a:t>: </a:t>
            </a:r>
            <a:r>
              <a:rPr lang="es-MX" dirty="0" smtClean="0">
                <a:latin typeface="+mj-lt"/>
              </a:rPr>
              <a:t>Me gustaría, pero tengo </a:t>
            </a:r>
            <a:r>
              <a:rPr lang="es-MX" dirty="0" smtClean="0">
                <a:latin typeface="+mj-lt"/>
              </a:rPr>
              <a:t>que trabajar hoy. </a:t>
            </a:r>
            <a:endParaRPr lang="en-US" dirty="0" smtClean="0">
              <a:latin typeface="+mj-lt"/>
            </a:endParaRPr>
          </a:p>
          <a:p>
            <a:endParaRPr lang="es-MX" dirty="0" smtClean="0"/>
          </a:p>
          <a:p>
            <a:endParaRPr lang="es-MX" dirty="0" smtClean="0"/>
          </a:p>
          <a:p>
            <a:endParaRPr lang="en-US" dirty="0"/>
          </a:p>
        </p:txBody>
      </p:sp>
      <p:pic>
        <p:nvPicPr>
          <p:cNvPr id="59394" name="Picture 2" descr="https://encrypted-tbn2.google.com/images?q=tbn:ANd9GcS7DCbhrkdbQIMg59CfygUvqKS6jkDY5VBTKzsv6ORj4qgAeuHH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800600"/>
            <a:ext cx="1816366" cy="2057400"/>
          </a:xfrm>
          <a:prstGeom prst="rect">
            <a:avLst/>
          </a:prstGeom>
          <a:noFill/>
        </p:spPr>
      </p:pic>
      <p:pic>
        <p:nvPicPr>
          <p:cNvPr id="59396" name="Picture 4" descr="https://encrypted-tbn2.google.com/images?q=tbn:ANd9GcSX0jB9cfROjJvJXA-jyea5pAQKCIk-yeOw1HomCWyK5ilQ-Pg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4648200"/>
            <a:ext cx="2276475" cy="2009776"/>
          </a:xfrm>
          <a:prstGeom prst="rect">
            <a:avLst/>
          </a:prstGeom>
          <a:noFill/>
        </p:spPr>
      </p:pic>
      <p:pic>
        <p:nvPicPr>
          <p:cNvPr id="59398" name="Picture 6" descr="https://encrypted-tbn0.google.com/images?q=tbn:ANd9GcS5AX2p-HZhZHhoUbySCHNvzH4bsvEaLB30HfqoXcIMTdHhBbk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4419600"/>
            <a:ext cx="2238375" cy="20383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19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0000"/>
      </a:accent1>
      <a:accent2>
        <a:srgbClr val="FF0000"/>
      </a:accent2>
      <a:accent3>
        <a:srgbClr val="FFFF00"/>
      </a:accent3>
      <a:accent4>
        <a:srgbClr val="C00000"/>
      </a:accent4>
      <a:accent5>
        <a:srgbClr val="262626"/>
      </a:accent5>
      <a:accent6>
        <a:srgbClr val="FFFF00"/>
      </a:accent6>
      <a:hlink>
        <a:srgbClr val="0C0C0C"/>
      </a:hlink>
      <a:folHlink>
        <a:srgbClr val="FF000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63</TotalTime>
  <Words>177</Words>
  <Application>Microsoft Office PowerPoint</Application>
  <PresentationFormat>On-screen Show (4:3)</PresentationFormat>
  <Paragraphs>51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Making Suggestions and Responding to Them </vt:lpstr>
      <vt:lpstr>If your friend has a problem… make a suggestion. </vt:lpstr>
      <vt:lpstr>Example</vt:lpstr>
      <vt:lpstr>Slide 4</vt:lpstr>
      <vt:lpstr>Slide 5</vt:lpstr>
      <vt:lpstr>Appropriate responses to suggestions</vt:lpstr>
      <vt:lpstr>Review </vt:lpstr>
      <vt:lpstr>Review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Suggestions and Responding to Them </dc:title>
  <dc:creator>Ricardo Romo</dc:creator>
  <cp:lastModifiedBy>Ricardo Romo</cp:lastModifiedBy>
  <cp:revision>1</cp:revision>
  <dcterms:created xsi:type="dcterms:W3CDTF">2012-09-16T17:44:27Z</dcterms:created>
  <dcterms:modified xsi:type="dcterms:W3CDTF">2012-09-16T18:48:23Z</dcterms:modified>
</cp:coreProperties>
</file>