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732E-0C9B-4CC9-9C69-6BF6B3D0745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ECA-8DED-4367-88BD-7C35C33BE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3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732E-0C9B-4CC9-9C69-6BF6B3D0745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ECA-8DED-4367-88BD-7C35C33BE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2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732E-0C9B-4CC9-9C69-6BF6B3D0745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ECA-8DED-4367-88BD-7C35C33BE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7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732E-0C9B-4CC9-9C69-6BF6B3D0745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ECA-8DED-4367-88BD-7C35C33BE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9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732E-0C9B-4CC9-9C69-6BF6B3D0745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ECA-8DED-4367-88BD-7C35C33BE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4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732E-0C9B-4CC9-9C69-6BF6B3D0745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ECA-8DED-4367-88BD-7C35C33BE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0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732E-0C9B-4CC9-9C69-6BF6B3D0745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ECA-8DED-4367-88BD-7C35C33BE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2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732E-0C9B-4CC9-9C69-6BF6B3D0745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ECA-8DED-4367-88BD-7C35C33BE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732E-0C9B-4CC9-9C69-6BF6B3D0745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ECA-8DED-4367-88BD-7C35C33BE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0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732E-0C9B-4CC9-9C69-6BF6B3D0745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ECA-8DED-4367-88BD-7C35C33BE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4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732E-0C9B-4CC9-9C69-6BF6B3D0745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ECA-8DED-4367-88BD-7C35C33BE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3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0732E-0C9B-4CC9-9C69-6BF6B3D0745A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18ECA-8DED-4367-88BD-7C35C33BE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7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002222"/>
              </p:ext>
            </p:extLst>
          </p:nvPr>
        </p:nvGraphicFramePr>
        <p:xfrm>
          <a:off x="228601" y="990602"/>
          <a:ext cx="8534400" cy="56388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9398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ylium" pitchFamily="2" charset="0"/>
                        </a:rPr>
                        <a:t>lunes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ylium" pitchFamily="2" charset="0"/>
                        </a:rPr>
                        <a:t>martes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ylium" pitchFamily="2" charset="0"/>
                        </a:rPr>
                        <a:t>miércoles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ylium" pitchFamily="2" charset="0"/>
                        </a:rPr>
                        <a:t>jueves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ylium" pitchFamily="2" charset="0"/>
                        </a:rPr>
                        <a:t>viernes</a:t>
                      </a:r>
                      <a:r>
                        <a:rPr lang="en-US" baseline="0" dirty="0" smtClean="0">
                          <a:latin typeface="Berylium" pitchFamily="2" charset="0"/>
                        </a:rPr>
                        <a:t> 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ylium" pitchFamily="2" charset="0"/>
                        </a:rPr>
                        <a:t>sábado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ylium" pitchFamily="2" charset="0"/>
                        </a:rPr>
                        <a:t>domingo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9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1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2</a:t>
                      </a:r>
                      <a:r>
                        <a:rPr lang="en-US" baseline="0" dirty="0" smtClean="0">
                          <a:latin typeface="Berylium" pitchFamily="2" charset="0"/>
                        </a:rPr>
                        <a:t> </a:t>
                      </a:r>
                      <a:r>
                        <a:rPr lang="en-US" sz="1000" baseline="0" dirty="0" smtClean="0">
                          <a:latin typeface="Berylium" pitchFamily="2" charset="0"/>
                        </a:rPr>
                        <a:t>PLC</a:t>
                      </a:r>
                      <a:endParaRPr lang="en-US" sz="1000" dirty="0">
                        <a:latin typeface="Berylium" pitchFamily="2" charset="0"/>
                      </a:endParaRPr>
                    </a:p>
                  </a:txBody>
                  <a:tcPr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3 </a:t>
                      </a:r>
                      <a:r>
                        <a:rPr lang="en-US" sz="1100" dirty="0" smtClean="0">
                          <a:latin typeface="Berylium" pitchFamily="2" charset="0"/>
                        </a:rPr>
                        <a:t>Min Day</a:t>
                      </a:r>
                      <a:endParaRPr lang="en-US" sz="1100" dirty="0">
                        <a:latin typeface="Berylium" pitchFamily="2" charset="0"/>
                      </a:endParaRPr>
                    </a:p>
                  </a:txBody>
                  <a:tcPr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4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5 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6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7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>
                    <a:lnT w="9525" cap="flat" cmpd="sng" algn="ctr">
                      <a:noFill/>
                      <a:prstDash val="solid"/>
                    </a:lnT>
                  </a:tcPr>
                </a:tc>
              </a:tr>
              <a:tr h="939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8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9 </a:t>
                      </a:r>
                      <a:r>
                        <a:rPr lang="en-US" sz="1100" dirty="0" smtClean="0">
                          <a:latin typeface="Berylium" pitchFamily="2" charset="0"/>
                        </a:rPr>
                        <a:t>PLC</a:t>
                      </a:r>
                      <a:endParaRPr lang="en-US" sz="1100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10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11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12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13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14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</a:tr>
              <a:tr h="939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15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16 </a:t>
                      </a:r>
                      <a:r>
                        <a:rPr lang="en-US" sz="1100" dirty="0" smtClean="0">
                          <a:latin typeface="Berylium" pitchFamily="2" charset="0"/>
                        </a:rPr>
                        <a:t>PLC</a:t>
                      </a:r>
                      <a:endParaRPr lang="en-US" sz="1100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17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18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19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20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21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</a:tr>
              <a:tr h="939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22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23 </a:t>
                      </a:r>
                      <a:r>
                        <a:rPr lang="en-US" sz="1100" dirty="0" smtClean="0">
                          <a:latin typeface="Berylium" pitchFamily="2" charset="0"/>
                        </a:rPr>
                        <a:t>PLC</a:t>
                      </a:r>
                      <a:endParaRPr lang="en-US" sz="1100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24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25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26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27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28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</a:tr>
              <a:tr h="939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29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30 </a:t>
                      </a:r>
                      <a:r>
                        <a:rPr lang="en-US" sz="1000" dirty="0" smtClean="0">
                          <a:latin typeface="Berylium" pitchFamily="2" charset="0"/>
                        </a:rPr>
                        <a:t>PLC</a:t>
                      </a:r>
                      <a:endParaRPr lang="en-US" sz="1000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31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Berylium" pitchFamily="2" charset="0"/>
                        </a:rPr>
                        <a:t>Parent </a:t>
                      </a:r>
                      <a:r>
                        <a:rPr lang="en-US" dirty="0" err="1" smtClean="0">
                          <a:latin typeface="Berylium" pitchFamily="2" charset="0"/>
                        </a:rPr>
                        <a:t>Signiture</a:t>
                      </a:r>
                      <a:r>
                        <a:rPr lang="en-US" dirty="0" smtClean="0">
                          <a:latin typeface="Berylium" pitchFamily="2" charset="0"/>
                        </a:rPr>
                        <a:t>: (10 </a:t>
                      </a:r>
                      <a:r>
                        <a:rPr lang="en-US" dirty="0" err="1" smtClean="0">
                          <a:latin typeface="Berylium" pitchFamily="2" charset="0"/>
                        </a:rPr>
                        <a:t>pts</a:t>
                      </a:r>
                      <a:r>
                        <a:rPr lang="en-US" dirty="0" smtClean="0">
                          <a:latin typeface="Berylium" pitchFamily="2" charset="0"/>
                        </a:rPr>
                        <a:t>)</a:t>
                      </a:r>
                      <a:endParaRPr lang="en-US" dirty="0">
                        <a:latin typeface="Berylium" pitchFamily="2" charset="0"/>
                      </a:endParaRPr>
                    </a:p>
                    <a:p>
                      <a:endParaRPr lang="en-US" dirty="0" smtClean="0">
                        <a:latin typeface="Berylium" pitchFamily="2" charset="0"/>
                      </a:endParaRPr>
                    </a:p>
                    <a:p>
                      <a:r>
                        <a:rPr lang="en-US" dirty="0" smtClean="0">
                          <a:latin typeface="Berylium" pitchFamily="2" charset="0"/>
                        </a:rPr>
                        <a:t>_________________</a:t>
                      </a:r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Berylium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228600" y="0"/>
            <a:ext cx="6705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octubre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tarea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56388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Homework  x 5________</a:t>
            </a:r>
          </a:p>
          <a:p>
            <a:r>
              <a:rPr lang="en-US" dirty="0" smtClean="0"/>
              <a:t>Not written x2 -_______</a:t>
            </a:r>
          </a:p>
          <a:p>
            <a:r>
              <a:rPr lang="en-US" dirty="0" smtClean="0"/>
              <a:t>Total _______________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998"/>
            <a:ext cx="914400" cy="79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206"/>
            <a:ext cx="762000" cy="814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512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9" y="990600"/>
            <a:ext cx="8540750" cy="567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5499" y="95462"/>
            <a:ext cx="6609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octubre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participación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5867399"/>
            <a:ext cx="4812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points_________ Grade_______</a:t>
            </a:r>
          </a:p>
          <a:p>
            <a:r>
              <a:rPr lang="en-US" dirty="0" smtClean="0"/>
              <a:t>Parent signature: (10 points)_________________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4259"/>
            <a:ext cx="914400" cy="83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309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81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Dianna V. Serrato</dc:creator>
  <cp:lastModifiedBy>Dianna V. Serrato</cp:lastModifiedBy>
  <cp:revision>3</cp:revision>
  <cp:lastPrinted>2012-09-26T16:17:20Z</cp:lastPrinted>
  <dcterms:created xsi:type="dcterms:W3CDTF">2012-09-26T14:29:11Z</dcterms:created>
  <dcterms:modified xsi:type="dcterms:W3CDTF">2012-09-26T16:19:05Z</dcterms:modified>
</cp:coreProperties>
</file>