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1B34-646E-41FB-A779-EDC9EC25E8B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08B-C9B8-4DC8-B467-D40853B4EA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1B34-646E-41FB-A779-EDC9EC25E8B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08B-C9B8-4DC8-B467-D40853B4E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1B34-646E-41FB-A779-EDC9EC25E8B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08B-C9B8-4DC8-B467-D40853B4E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1B34-646E-41FB-A779-EDC9EC25E8B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08B-C9B8-4DC8-B467-D40853B4E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1B34-646E-41FB-A779-EDC9EC25E8B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63408B-C9B8-4DC8-B467-D40853B4E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1B34-646E-41FB-A779-EDC9EC25E8B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08B-C9B8-4DC8-B467-D40853B4E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1B34-646E-41FB-A779-EDC9EC25E8B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08B-C9B8-4DC8-B467-D40853B4E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1B34-646E-41FB-A779-EDC9EC25E8B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08B-C9B8-4DC8-B467-D40853B4E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1B34-646E-41FB-A779-EDC9EC25E8B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08B-C9B8-4DC8-B467-D40853B4E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1B34-646E-41FB-A779-EDC9EC25E8B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08B-C9B8-4DC8-B467-D40853B4E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1B34-646E-41FB-A779-EDC9EC25E8B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08B-C9B8-4DC8-B467-D40853B4E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741B34-646E-41FB-A779-EDC9EC25E8B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63408B-C9B8-4DC8-B467-D40853B4EA1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Adverbs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adverbs?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You’ve already used adverbs like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hoy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mañana</a:t>
            </a:r>
            <a:r>
              <a:rPr lang="en-US" dirty="0" smtClean="0"/>
              <a:t> to express time, 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aquí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allí</a:t>
            </a:r>
            <a:r>
              <a:rPr lang="en-US" dirty="0" smtClean="0"/>
              <a:t>, and others to express place.  </a:t>
            </a:r>
            <a:r>
              <a:rPr lang="en-US" dirty="0" smtClean="0">
                <a:solidFill>
                  <a:srgbClr val="FFFF00"/>
                </a:solidFill>
              </a:rPr>
              <a:t>Adverbs also tell how things are done.  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419600" y="1066800"/>
            <a:ext cx="7620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to form these adverbs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Normalmente</a:t>
            </a:r>
            <a:r>
              <a:rPr lang="en-US" dirty="0" smtClean="0"/>
              <a:t> me </a:t>
            </a:r>
            <a:r>
              <a:rPr lang="en-US" dirty="0" err="1" smtClean="0"/>
              <a:t>levanto</a:t>
            </a:r>
            <a:r>
              <a:rPr lang="en-US" dirty="0" smtClean="0"/>
              <a:t> </a:t>
            </a:r>
            <a:r>
              <a:rPr lang="en-US" dirty="0" err="1" smtClean="0"/>
              <a:t>temprano</a:t>
            </a:r>
            <a:r>
              <a:rPr lang="en-US" dirty="0" smtClean="0"/>
              <a:t> y me </a:t>
            </a:r>
            <a:r>
              <a:rPr lang="en-US" dirty="0" err="1" smtClean="0"/>
              <a:t>visto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rápidamente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Normal</a:t>
            </a:r>
            <a:r>
              <a:rPr lang="en-US" u="sng" dirty="0" smtClean="0">
                <a:solidFill>
                  <a:schemeClr val="accent3"/>
                </a:solidFill>
              </a:rPr>
              <a:t>ly</a:t>
            </a:r>
            <a:r>
              <a:rPr lang="en-US" dirty="0" smtClean="0">
                <a:solidFill>
                  <a:schemeClr val="accent3"/>
                </a:solidFill>
              </a:rPr>
              <a:t>, typical</a:t>
            </a:r>
            <a:r>
              <a:rPr lang="en-US" u="sng" dirty="0" smtClean="0">
                <a:solidFill>
                  <a:schemeClr val="accent3"/>
                </a:solidFill>
              </a:rPr>
              <a:t>ly</a:t>
            </a:r>
            <a:r>
              <a:rPr lang="en-US" dirty="0" smtClean="0">
                <a:solidFill>
                  <a:schemeClr val="accent3"/>
                </a:solidFill>
              </a:rPr>
              <a:t>, usual</a:t>
            </a:r>
            <a:r>
              <a:rPr lang="en-US" u="sng" dirty="0" smtClean="0">
                <a:solidFill>
                  <a:schemeClr val="accent3"/>
                </a:solidFill>
              </a:rPr>
              <a:t>ly</a:t>
            </a:r>
            <a:r>
              <a:rPr lang="en-US" dirty="0" smtClean="0">
                <a:solidFill>
                  <a:schemeClr val="accent3"/>
                </a:solidFill>
              </a:rPr>
              <a:t>, elegant</a:t>
            </a:r>
            <a:r>
              <a:rPr lang="en-US" u="sng" dirty="0" smtClean="0">
                <a:solidFill>
                  <a:schemeClr val="accent3"/>
                </a:solidFill>
              </a:rPr>
              <a:t>ly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</a:p>
          <a:p>
            <a:endParaRPr lang="en-US" dirty="0" smtClean="0"/>
          </a:p>
          <a:p>
            <a:r>
              <a:rPr lang="en-US" dirty="0" smtClean="0"/>
              <a:t>To form these adverbs, add </a:t>
            </a: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err="1" smtClean="0">
                <a:solidFill>
                  <a:srgbClr val="FFFF00"/>
                </a:solidFill>
              </a:rPr>
              <a:t>mente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to the </a:t>
            </a:r>
            <a:r>
              <a:rPr lang="en-US" dirty="0" smtClean="0">
                <a:solidFill>
                  <a:srgbClr val="FF3399"/>
                </a:solidFill>
              </a:rPr>
              <a:t>feminine</a:t>
            </a:r>
            <a:r>
              <a:rPr lang="en-US" dirty="0" smtClean="0"/>
              <a:t> form of adjectives.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114800" y="1447800"/>
            <a:ext cx="7620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B0F0"/>
                </a:solidFill>
              </a:rPr>
              <a:t>Típico</a:t>
            </a:r>
            <a:r>
              <a:rPr lang="es-MX" dirty="0" smtClean="0"/>
              <a:t> ­- &gt; Típic</a:t>
            </a:r>
            <a:r>
              <a:rPr lang="es-MX" dirty="0" smtClean="0">
                <a:solidFill>
                  <a:srgbClr val="FF3399"/>
                </a:solidFill>
              </a:rPr>
              <a:t>a</a:t>
            </a:r>
            <a:r>
              <a:rPr lang="es-MX" dirty="0" smtClean="0"/>
              <a:t> + mente = típic</a:t>
            </a:r>
            <a:r>
              <a:rPr lang="es-MX" dirty="0" smtClean="0">
                <a:solidFill>
                  <a:srgbClr val="FF3399"/>
                </a:solidFill>
              </a:rPr>
              <a:t>a</a:t>
            </a:r>
            <a:r>
              <a:rPr lang="es-MX" dirty="0" smtClean="0">
                <a:solidFill>
                  <a:srgbClr val="FFFF00"/>
                </a:solidFill>
              </a:rPr>
              <a:t>mente</a:t>
            </a:r>
          </a:p>
          <a:p>
            <a:endParaRPr lang="en-US" dirty="0" smtClean="0"/>
          </a:p>
          <a:p>
            <a:r>
              <a:rPr lang="es-MX" dirty="0" smtClean="0">
                <a:solidFill>
                  <a:srgbClr val="00B0F0"/>
                </a:solidFill>
              </a:rPr>
              <a:t>Rápido-</a:t>
            </a:r>
            <a:r>
              <a:rPr lang="es-MX" dirty="0" smtClean="0"/>
              <a:t>&gt; Rápid</a:t>
            </a:r>
            <a:r>
              <a:rPr lang="es-MX" dirty="0" smtClean="0">
                <a:solidFill>
                  <a:srgbClr val="FF3399"/>
                </a:solidFill>
              </a:rPr>
              <a:t>a</a:t>
            </a:r>
            <a:r>
              <a:rPr lang="es-MX" dirty="0" smtClean="0"/>
              <a:t> + mente = Rápid</a:t>
            </a:r>
            <a:r>
              <a:rPr lang="es-MX" dirty="0" smtClean="0">
                <a:solidFill>
                  <a:srgbClr val="FF3399"/>
                </a:solidFill>
              </a:rPr>
              <a:t>a</a:t>
            </a:r>
            <a:r>
              <a:rPr lang="es-MX" dirty="0" smtClean="0">
                <a:solidFill>
                  <a:srgbClr val="FFFF00"/>
                </a:solidFill>
              </a:rPr>
              <a:t>mente</a:t>
            </a:r>
          </a:p>
          <a:p>
            <a:endParaRPr lang="en-US" dirty="0" smtClean="0"/>
          </a:p>
          <a:p>
            <a:r>
              <a:rPr lang="es-MX" dirty="0" smtClean="0">
                <a:solidFill>
                  <a:srgbClr val="00B0F0"/>
                </a:solidFill>
              </a:rPr>
              <a:t>Elegante</a:t>
            </a:r>
            <a:r>
              <a:rPr lang="es-MX" dirty="0" smtClean="0"/>
              <a:t> -&gt; </a:t>
            </a:r>
            <a:r>
              <a:rPr lang="es-MX" dirty="0" smtClean="0">
                <a:solidFill>
                  <a:srgbClr val="FF3399"/>
                </a:solidFill>
              </a:rPr>
              <a:t>elegante</a:t>
            </a:r>
            <a:r>
              <a:rPr lang="es-MX" dirty="0" smtClean="0"/>
              <a:t> + mente=  Elegant</a:t>
            </a:r>
            <a:r>
              <a:rPr lang="es-MX" dirty="0" smtClean="0">
                <a:solidFill>
                  <a:srgbClr val="FF3399"/>
                </a:solidFill>
              </a:rPr>
              <a:t>e</a:t>
            </a:r>
            <a:r>
              <a:rPr lang="es-MX" dirty="0" smtClean="0">
                <a:solidFill>
                  <a:srgbClr val="FFFF00"/>
                </a:solidFill>
              </a:rPr>
              <a:t>mente</a:t>
            </a:r>
          </a:p>
          <a:p>
            <a:endParaRPr lang="en-US" dirty="0" smtClean="0"/>
          </a:p>
          <a:p>
            <a:r>
              <a:rPr lang="es-MX" dirty="0" smtClean="0">
                <a:solidFill>
                  <a:srgbClr val="00B0F0"/>
                </a:solidFill>
              </a:rPr>
              <a:t>Estupendo</a:t>
            </a:r>
            <a:r>
              <a:rPr lang="es-MX" dirty="0" smtClean="0"/>
              <a:t> -&gt; estupend</a:t>
            </a:r>
            <a:r>
              <a:rPr lang="es-MX" dirty="0" smtClean="0">
                <a:solidFill>
                  <a:srgbClr val="FF3399"/>
                </a:solidFill>
              </a:rPr>
              <a:t>a </a:t>
            </a:r>
            <a:r>
              <a:rPr lang="es-MX" dirty="0" smtClean="0"/>
              <a:t>+ mente =estupend</a:t>
            </a:r>
            <a:r>
              <a:rPr lang="es-MX" dirty="0" smtClean="0">
                <a:solidFill>
                  <a:srgbClr val="FF3399"/>
                </a:solidFill>
              </a:rPr>
              <a:t>a</a:t>
            </a:r>
            <a:r>
              <a:rPr lang="es-MX" dirty="0" smtClean="0">
                <a:solidFill>
                  <a:srgbClr val="FFFF00"/>
                </a:solidFill>
              </a:rPr>
              <a:t>mente</a:t>
            </a:r>
            <a:r>
              <a:rPr lang="es-MX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adverbs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4525963"/>
          </a:xfrm>
        </p:spPr>
        <p:txBody>
          <a:bodyPr/>
          <a:lstStyle/>
          <a:p>
            <a:r>
              <a:rPr lang="en-US" dirty="0" smtClean="0"/>
              <a:t>Quickly</a:t>
            </a:r>
          </a:p>
          <a:p>
            <a:r>
              <a:rPr lang="en-US" dirty="0" smtClean="0"/>
              <a:t>Stupendously</a:t>
            </a:r>
          </a:p>
          <a:p>
            <a:r>
              <a:rPr lang="en-US" dirty="0" smtClean="0"/>
              <a:t>Elegantly </a:t>
            </a:r>
          </a:p>
          <a:p>
            <a:r>
              <a:rPr lang="en-US" dirty="0" smtClean="0"/>
              <a:t>Nervously</a:t>
            </a:r>
          </a:p>
          <a:p>
            <a:r>
              <a:rPr lang="en-US" dirty="0" smtClean="0"/>
              <a:t>Responsibly </a:t>
            </a:r>
          </a:p>
          <a:p>
            <a:r>
              <a:rPr lang="en-US" dirty="0" smtClean="0"/>
              <a:t>Horribly</a:t>
            </a:r>
            <a:endParaRPr lang="en-US" dirty="0" smtClean="0"/>
          </a:p>
          <a:p>
            <a:r>
              <a:rPr lang="en-US" dirty="0" smtClean="0"/>
              <a:t>Normally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Rápidamente</a:t>
            </a:r>
            <a:endParaRPr lang="en-US" dirty="0" smtClean="0"/>
          </a:p>
          <a:p>
            <a:r>
              <a:rPr lang="es-MX" dirty="0" smtClean="0"/>
              <a:t>Estupendamente</a:t>
            </a:r>
            <a:endParaRPr lang="en-US" dirty="0" smtClean="0"/>
          </a:p>
          <a:p>
            <a:r>
              <a:rPr lang="es-MX" dirty="0" smtClean="0"/>
              <a:t>Elegantemente</a:t>
            </a:r>
            <a:endParaRPr lang="en-US" dirty="0" smtClean="0"/>
          </a:p>
          <a:p>
            <a:r>
              <a:rPr lang="es-MX" dirty="0" smtClean="0"/>
              <a:t>Nerviosamente</a:t>
            </a:r>
            <a:endParaRPr lang="en-US" dirty="0" smtClean="0"/>
          </a:p>
          <a:p>
            <a:r>
              <a:rPr lang="es-MX" dirty="0" smtClean="0"/>
              <a:t>Responsablemente</a:t>
            </a:r>
            <a:endParaRPr lang="en-US" dirty="0" smtClean="0"/>
          </a:p>
          <a:p>
            <a:r>
              <a:rPr lang="es-MX" dirty="0" smtClean="0"/>
              <a:t>Horriblemente </a:t>
            </a:r>
          </a:p>
          <a:p>
            <a:r>
              <a:rPr lang="es-MX" dirty="0" smtClean="0"/>
              <a:t>Normalmente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33600" y="1828800"/>
            <a:ext cx="2514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23622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2819400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62200" y="32766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90800" y="36576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286000" y="4191000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09800" y="4648200"/>
            <a:ext cx="2438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226</TotalTime>
  <Words>120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Adverbs </vt:lpstr>
      <vt:lpstr>Adverbs</vt:lpstr>
      <vt:lpstr>PowerPoint Presentation</vt:lpstr>
      <vt:lpstr>PowerPoint Presentation</vt:lpstr>
      <vt:lpstr>Some adverbs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</dc:title>
  <dc:creator>Ricardo Romo</dc:creator>
  <cp:lastModifiedBy>Dianna V. Serrato</cp:lastModifiedBy>
  <cp:revision>5</cp:revision>
  <dcterms:created xsi:type="dcterms:W3CDTF">2012-10-14T23:19:01Z</dcterms:created>
  <dcterms:modified xsi:type="dcterms:W3CDTF">2012-10-18T22:22:55Z</dcterms:modified>
</cp:coreProperties>
</file>